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475" r:id="rId2"/>
    <p:sldId id="559" r:id="rId3"/>
    <p:sldId id="659" r:id="rId4"/>
    <p:sldId id="660" r:id="rId5"/>
    <p:sldId id="672" r:id="rId6"/>
    <p:sldId id="663" r:id="rId7"/>
    <p:sldId id="664" r:id="rId8"/>
    <p:sldId id="666" r:id="rId9"/>
    <p:sldId id="667" r:id="rId10"/>
    <p:sldId id="661" r:id="rId11"/>
    <p:sldId id="668" r:id="rId12"/>
    <p:sldId id="674" r:id="rId13"/>
    <p:sldId id="670" r:id="rId14"/>
    <p:sldId id="671" r:id="rId15"/>
    <p:sldId id="675" r:id="rId16"/>
    <p:sldId id="618" r:id="rId17"/>
    <p:sldId id="673" r:id="rId18"/>
  </p:sldIdLst>
  <p:sldSz cx="9144000" cy="6858000" type="screen4x3"/>
  <p:notesSz cx="6888163" cy="100203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8D0B"/>
    <a:srgbClr val="573201"/>
    <a:srgbClr val="F58320"/>
    <a:srgbClr val="F5801F"/>
    <a:srgbClr val="5733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56" autoAdjust="0"/>
  </p:normalViewPr>
  <p:slideViewPr>
    <p:cSldViewPr>
      <p:cViewPr varScale="1">
        <p:scale>
          <a:sx n="59" d="100"/>
          <a:sy n="59" d="100"/>
        </p:scale>
        <p:origin x="-1440" y="-10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p:scale>
          <a:sx n="90" d="100"/>
          <a:sy n="90" d="100"/>
        </p:scale>
        <p:origin x="-2022" y="1188"/>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123D8-F37E-402C-895B-240C7E1BF936}" type="doc">
      <dgm:prSet loTypeId="urn:microsoft.com/office/officeart/2005/8/layout/cycle3" loCatId="cycle" qsTypeId="urn:microsoft.com/office/officeart/2005/8/quickstyle/simple1" qsCatId="simple" csTypeId="urn:microsoft.com/office/officeart/2005/8/colors/colorful1#1" csCatId="colorful" phldr="1"/>
      <dgm:spPr/>
      <dgm:t>
        <a:bodyPr/>
        <a:lstStyle/>
        <a:p>
          <a:endParaRPr lang="en-GB"/>
        </a:p>
      </dgm:t>
    </dgm:pt>
    <dgm:pt modelId="{83BB7BB3-D4F4-46C2-8C1E-7AAE20384FF5}">
      <dgm:prSet phldrT="[Text]"/>
      <dgm:spPr/>
      <dgm:t>
        <a:bodyPr/>
        <a:lstStyle/>
        <a:p>
          <a:r>
            <a:rPr lang="en-GB" b="1" dirty="0" smtClean="0">
              <a:latin typeface="+mj-lt"/>
            </a:rPr>
            <a:t>1. READ Course Materials</a:t>
          </a:r>
          <a:endParaRPr lang="en-GB" b="1" dirty="0">
            <a:latin typeface="+mj-lt"/>
          </a:endParaRPr>
        </a:p>
      </dgm:t>
    </dgm:pt>
    <dgm:pt modelId="{2D83394B-B733-4ED9-AAC9-9C5D34599E39}" type="parTrans" cxnId="{6F1C6513-8C7A-4031-BE04-243DF4DF9484}">
      <dgm:prSet/>
      <dgm:spPr/>
      <dgm:t>
        <a:bodyPr/>
        <a:lstStyle/>
        <a:p>
          <a:endParaRPr lang="en-GB" b="1">
            <a:latin typeface="+mj-lt"/>
          </a:endParaRPr>
        </a:p>
      </dgm:t>
    </dgm:pt>
    <dgm:pt modelId="{3AD7F971-257C-4C44-870C-2BF4003ADBCB}" type="sibTrans" cxnId="{6F1C6513-8C7A-4031-BE04-243DF4DF9484}">
      <dgm:prSet/>
      <dgm:spPr/>
      <dgm:t>
        <a:bodyPr/>
        <a:lstStyle/>
        <a:p>
          <a:endParaRPr lang="en-GB" b="1">
            <a:latin typeface="+mj-lt"/>
          </a:endParaRPr>
        </a:p>
      </dgm:t>
    </dgm:pt>
    <dgm:pt modelId="{AA0FA4FD-820E-469B-A2E1-9630329D082B}">
      <dgm:prSet phldrT="[Text]"/>
      <dgm:spPr/>
      <dgm:t>
        <a:bodyPr/>
        <a:lstStyle/>
        <a:p>
          <a:r>
            <a:rPr lang="en-GB" b="1" dirty="0" smtClean="0">
              <a:latin typeface="+mj-lt"/>
            </a:rPr>
            <a:t>5. PRODUCE / PERFORM APPROPRIATELY</a:t>
          </a:r>
          <a:endParaRPr lang="en-GB" b="1" dirty="0">
            <a:latin typeface="+mj-lt"/>
          </a:endParaRPr>
        </a:p>
      </dgm:t>
    </dgm:pt>
    <dgm:pt modelId="{E34BDB30-C993-4CA1-BC04-7477DBC2BAA6}" type="parTrans" cxnId="{75490774-F575-424B-B970-936FF0A3C71C}">
      <dgm:prSet/>
      <dgm:spPr/>
      <dgm:t>
        <a:bodyPr/>
        <a:lstStyle/>
        <a:p>
          <a:endParaRPr lang="en-GB" b="1">
            <a:latin typeface="+mj-lt"/>
          </a:endParaRPr>
        </a:p>
      </dgm:t>
    </dgm:pt>
    <dgm:pt modelId="{8FA3723E-79D9-466A-94C8-B0242DEFDF05}" type="sibTrans" cxnId="{75490774-F575-424B-B970-936FF0A3C71C}">
      <dgm:prSet/>
      <dgm:spPr/>
      <dgm:t>
        <a:bodyPr/>
        <a:lstStyle/>
        <a:p>
          <a:endParaRPr lang="en-GB" b="1">
            <a:latin typeface="+mj-lt"/>
          </a:endParaRPr>
        </a:p>
      </dgm:t>
    </dgm:pt>
    <dgm:pt modelId="{F8883601-CA7F-4F04-BB5A-2DBA1F58AC8D}">
      <dgm:prSet phldrT="[Text]"/>
      <dgm:spPr/>
      <dgm:t>
        <a:bodyPr/>
        <a:lstStyle/>
        <a:p>
          <a:r>
            <a:rPr lang="en-GB" b="1" dirty="0" smtClean="0">
              <a:latin typeface="+mj-lt"/>
            </a:rPr>
            <a:t>4. PRACTICE new skills</a:t>
          </a:r>
          <a:endParaRPr lang="en-GB" b="1" dirty="0">
            <a:latin typeface="+mj-lt"/>
          </a:endParaRPr>
        </a:p>
      </dgm:t>
    </dgm:pt>
    <dgm:pt modelId="{CAF77DFB-5260-47FE-8529-294B4AA48E0D}" type="parTrans" cxnId="{764BDF7B-17BC-434A-9325-AF854812B4AD}">
      <dgm:prSet/>
      <dgm:spPr/>
      <dgm:t>
        <a:bodyPr/>
        <a:lstStyle/>
        <a:p>
          <a:endParaRPr lang="en-GB" b="1">
            <a:latin typeface="+mj-lt"/>
          </a:endParaRPr>
        </a:p>
      </dgm:t>
    </dgm:pt>
    <dgm:pt modelId="{EDD97007-34A4-452C-BD21-B46A5B8A43B2}" type="sibTrans" cxnId="{764BDF7B-17BC-434A-9325-AF854812B4AD}">
      <dgm:prSet/>
      <dgm:spPr/>
      <dgm:t>
        <a:bodyPr/>
        <a:lstStyle/>
        <a:p>
          <a:endParaRPr lang="en-GB" b="1">
            <a:latin typeface="+mj-lt"/>
          </a:endParaRPr>
        </a:p>
      </dgm:t>
    </dgm:pt>
    <dgm:pt modelId="{2F59AC04-2AD3-402F-AED9-D3C420B7350C}">
      <dgm:prSet phldrT="[Text]"/>
      <dgm:spPr/>
      <dgm:t>
        <a:bodyPr/>
        <a:lstStyle/>
        <a:p>
          <a:r>
            <a:rPr lang="en-GB" b="1" dirty="0" smtClean="0">
              <a:latin typeface="+mj-lt"/>
            </a:rPr>
            <a:t>3. ENGAGE in learning conversations</a:t>
          </a:r>
          <a:endParaRPr lang="en-GB" b="1" dirty="0">
            <a:latin typeface="+mj-lt"/>
          </a:endParaRPr>
        </a:p>
      </dgm:t>
    </dgm:pt>
    <dgm:pt modelId="{6F0AC7AB-FF1C-4DBC-9E85-AD6BC3FCBD73}" type="parTrans" cxnId="{8D16A7DF-053C-47FC-A8BE-6D9D1A105750}">
      <dgm:prSet/>
      <dgm:spPr/>
      <dgm:t>
        <a:bodyPr/>
        <a:lstStyle/>
        <a:p>
          <a:endParaRPr lang="en-GB" b="1">
            <a:latin typeface="+mj-lt"/>
          </a:endParaRPr>
        </a:p>
      </dgm:t>
    </dgm:pt>
    <dgm:pt modelId="{2B2D0E43-74F9-4306-95C8-43D949BF7390}" type="sibTrans" cxnId="{8D16A7DF-053C-47FC-A8BE-6D9D1A105750}">
      <dgm:prSet/>
      <dgm:spPr/>
      <dgm:t>
        <a:bodyPr/>
        <a:lstStyle/>
        <a:p>
          <a:endParaRPr lang="en-GB" b="1">
            <a:latin typeface="+mj-lt"/>
          </a:endParaRPr>
        </a:p>
      </dgm:t>
    </dgm:pt>
    <dgm:pt modelId="{241075B9-088A-47F0-8C68-91E30AA4678B}">
      <dgm:prSet phldrT="[Text]"/>
      <dgm:spPr/>
      <dgm:t>
        <a:bodyPr/>
        <a:lstStyle/>
        <a:p>
          <a:r>
            <a:rPr lang="en-GB" b="1" dirty="0" smtClean="0">
              <a:latin typeface="+mj-lt"/>
            </a:rPr>
            <a:t>2. EXPLORE within the discipline</a:t>
          </a:r>
          <a:endParaRPr lang="en-GB" b="1" dirty="0">
            <a:latin typeface="+mj-lt"/>
          </a:endParaRPr>
        </a:p>
      </dgm:t>
    </dgm:pt>
    <dgm:pt modelId="{1E520D6C-C63F-4718-BAED-B9B73B585D09}" type="parTrans" cxnId="{1DD12FDF-D081-4C24-AEBA-A40A422F6940}">
      <dgm:prSet/>
      <dgm:spPr/>
      <dgm:t>
        <a:bodyPr/>
        <a:lstStyle/>
        <a:p>
          <a:endParaRPr lang="en-GB" b="1">
            <a:latin typeface="+mj-lt"/>
          </a:endParaRPr>
        </a:p>
      </dgm:t>
    </dgm:pt>
    <dgm:pt modelId="{1D4E0C5A-5F6E-486A-8B91-03777217BBBC}" type="sibTrans" cxnId="{1DD12FDF-D081-4C24-AEBA-A40A422F6940}">
      <dgm:prSet/>
      <dgm:spPr/>
      <dgm:t>
        <a:bodyPr/>
        <a:lstStyle/>
        <a:p>
          <a:endParaRPr lang="en-GB" b="1">
            <a:latin typeface="+mj-lt"/>
          </a:endParaRPr>
        </a:p>
      </dgm:t>
    </dgm:pt>
    <dgm:pt modelId="{8D744D8F-4D15-4355-A077-5B3160887872}" type="pres">
      <dgm:prSet presAssocID="{5A5123D8-F37E-402C-895B-240C7E1BF936}" presName="Name0" presStyleCnt="0">
        <dgm:presLayoutVars>
          <dgm:dir/>
          <dgm:resizeHandles val="exact"/>
        </dgm:presLayoutVars>
      </dgm:prSet>
      <dgm:spPr/>
      <dgm:t>
        <a:bodyPr/>
        <a:lstStyle/>
        <a:p>
          <a:endParaRPr lang="en-GB"/>
        </a:p>
      </dgm:t>
    </dgm:pt>
    <dgm:pt modelId="{05F0AA4F-D7C1-40B2-9104-84C7FE1ADE80}" type="pres">
      <dgm:prSet presAssocID="{5A5123D8-F37E-402C-895B-240C7E1BF936}" presName="cycle" presStyleCnt="0"/>
      <dgm:spPr/>
    </dgm:pt>
    <dgm:pt modelId="{05228102-CE93-405A-BBD2-2DD56083CBA3}" type="pres">
      <dgm:prSet presAssocID="{83BB7BB3-D4F4-46C2-8C1E-7AAE20384FF5}" presName="nodeFirstNode" presStyleLbl="node1" presStyleIdx="0" presStyleCnt="5">
        <dgm:presLayoutVars>
          <dgm:bulletEnabled val="1"/>
        </dgm:presLayoutVars>
      </dgm:prSet>
      <dgm:spPr/>
      <dgm:t>
        <a:bodyPr/>
        <a:lstStyle/>
        <a:p>
          <a:endParaRPr lang="en-GB"/>
        </a:p>
      </dgm:t>
    </dgm:pt>
    <dgm:pt modelId="{7866B445-2C39-4F3E-8672-EC72C5E94ADD}" type="pres">
      <dgm:prSet presAssocID="{3AD7F971-257C-4C44-870C-2BF4003ADBCB}" presName="sibTransFirstNode" presStyleLbl="bgShp" presStyleIdx="0" presStyleCnt="1"/>
      <dgm:spPr/>
      <dgm:t>
        <a:bodyPr/>
        <a:lstStyle/>
        <a:p>
          <a:endParaRPr lang="en-GB"/>
        </a:p>
      </dgm:t>
    </dgm:pt>
    <dgm:pt modelId="{4091F5FA-2A1B-4693-8193-C0ED63BEBCB7}" type="pres">
      <dgm:prSet presAssocID="{AA0FA4FD-820E-469B-A2E1-9630329D082B}" presName="nodeFollowingNodes" presStyleLbl="node1" presStyleIdx="1" presStyleCnt="5" custRadScaleRad="117072" custRadScaleInc="8741">
        <dgm:presLayoutVars>
          <dgm:bulletEnabled val="1"/>
        </dgm:presLayoutVars>
      </dgm:prSet>
      <dgm:spPr/>
      <dgm:t>
        <a:bodyPr/>
        <a:lstStyle/>
        <a:p>
          <a:endParaRPr lang="en-GB"/>
        </a:p>
      </dgm:t>
    </dgm:pt>
    <dgm:pt modelId="{E4CF53BB-9568-4C2C-B0D2-97690642DBE2}" type="pres">
      <dgm:prSet presAssocID="{F8883601-CA7F-4F04-BB5A-2DBA1F58AC8D}" presName="nodeFollowingNodes" presStyleLbl="node1" presStyleIdx="2" presStyleCnt="5" custRadScaleRad="105524" custRadScaleInc="-27645">
        <dgm:presLayoutVars>
          <dgm:bulletEnabled val="1"/>
        </dgm:presLayoutVars>
      </dgm:prSet>
      <dgm:spPr/>
      <dgm:t>
        <a:bodyPr/>
        <a:lstStyle/>
        <a:p>
          <a:endParaRPr lang="en-GB"/>
        </a:p>
      </dgm:t>
    </dgm:pt>
    <dgm:pt modelId="{DF18A72D-3DC0-4470-A3BF-D9522C01B775}" type="pres">
      <dgm:prSet presAssocID="{2F59AC04-2AD3-402F-AED9-D3C420B7350C}" presName="nodeFollowingNodes" presStyleLbl="node1" presStyleIdx="3" presStyleCnt="5" custRadScaleRad="94486" custRadScaleInc="21808">
        <dgm:presLayoutVars>
          <dgm:bulletEnabled val="1"/>
        </dgm:presLayoutVars>
      </dgm:prSet>
      <dgm:spPr/>
      <dgm:t>
        <a:bodyPr/>
        <a:lstStyle/>
        <a:p>
          <a:endParaRPr lang="en-GB"/>
        </a:p>
      </dgm:t>
    </dgm:pt>
    <dgm:pt modelId="{E278565B-1F94-433B-ACBF-A2AE2658A65D}" type="pres">
      <dgm:prSet presAssocID="{241075B9-088A-47F0-8C68-91E30AA4678B}" presName="nodeFollowingNodes" presStyleLbl="node1" presStyleIdx="4" presStyleCnt="5" custRadScaleRad="100544" custRadScaleInc="-10640">
        <dgm:presLayoutVars>
          <dgm:bulletEnabled val="1"/>
        </dgm:presLayoutVars>
      </dgm:prSet>
      <dgm:spPr/>
      <dgm:t>
        <a:bodyPr/>
        <a:lstStyle/>
        <a:p>
          <a:endParaRPr lang="en-GB"/>
        </a:p>
      </dgm:t>
    </dgm:pt>
  </dgm:ptLst>
  <dgm:cxnLst>
    <dgm:cxn modelId="{8D16A7DF-053C-47FC-A8BE-6D9D1A105750}" srcId="{5A5123D8-F37E-402C-895B-240C7E1BF936}" destId="{2F59AC04-2AD3-402F-AED9-D3C420B7350C}" srcOrd="3" destOrd="0" parTransId="{6F0AC7AB-FF1C-4DBC-9E85-AD6BC3FCBD73}" sibTransId="{2B2D0E43-74F9-4306-95C8-43D949BF7390}"/>
    <dgm:cxn modelId="{4ABFDC28-9408-4067-AF16-FF1DA6C6F24B}" type="presOf" srcId="{83BB7BB3-D4F4-46C2-8C1E-7AAE20384FF5}" destId="{05228102-CE93-405A-BBD2-2DD56083CBA3}" srcOrd="0" destOrd="0" presId="urn:microsoft.com/office/officeart/2005/8/layout/cycle3"/>
    <dgm:cxn modelId="{A4E3F4A0-EA1E-4B0E-9C6F-D1B1D0030FAA}" type="presOf" srcId="{3AD7F971-257C-4C44-870C-2BF4003ADBCB}" destId="{7866B445-2C39-4F3E-8672-EC72C5E94ADD}" srcOrd="0" destOrd="0" presId="urn:microsoft.com/office/officeart/2005/8/layout/cycle3"/>
    <dgm:cxn modelId="{75490774-F575-424B-B970-936FF0A3C71C}" srcId="{5A5123D8-F37E-402C-895B-240C7E1BF936}" destId="{AA0FA4FD-820E-469B-A2E1-9630329D082B}" srcOrd="1" destOrd="0" parTransId="{E34BDB30-C993-4CA1-BC04-7477DBC2BAA6}" sibTransId="{8FA3723E-79D9-466A-94C8-B0242DEFDF05}"/>
    <dgm:cxn modelId="{71E6781F-AB83-454E-B65B-0FD20AEB2EFC}" type="presOf" srcId="{F8883601-CA7F-4F04-BB5A-2DBA1F58AC8D}" destId="{E4CF53BB-9568-4C2C-B0D2-97690642DBE2}" srcOrd="0" destOrd="0" presId="urn:microsoft.com/office/officeart/2005/8/layout/cycle3"/>
    <dgm:cxn modelId="{A797B1A9-9485-40F3-AE53-0656193F318D}" type="presOf" srcId="{AA0FA4FD-820E-469B-A2E1-9630329D082B}" destId="{4091F5FA-2A1B-4693-8193-C0ED63BEBCB7}" srcOrd="0" destOrd="0" presId="urn:microsoft.com/office/officeart/2005/8/layout/cycle3"/>
    <dgm:cxn modelId="{4B8ADE5E-5701-4F2D-A105-FD9848E254F8}" type="presOf" srcId="{5A5123D8-F37E-402C-895B-240C7E1BF936}" destId="{8D744D8F-4D15-4355-A077-5B3160887872}" srcOrd="0" destOrd="0" presId="urn:microsoft.com/office/officeart/2005/8/layout/cycle3"/>
    <dgm:cxn modelId="{1CFDBF5D-D489-4D4B-A898-993E613C4C65}" type="presOf" srcId="{241075B9-088A-47F0-8C68-91E30AA4678B}" destId="{E278565B-1F94-433B-ACBF-A2AE2658A65D}" srcOrd="0" destOrd="0" presId="urn:microsoft.com/office/officeart/2005/8/layout/cycle3"/>
    <dgm:cxn modelId="{1DD12FDF-D081-4C24-AEBA-A40A422F6940}" srcId="{5A5123D8-F37E-402C-895B-240C7E1BF936}" destId="{241075B9-088A-47F0-8C68-91E30AA4678B}" srcOrd="4" destOrd="0" parTransId="{1E520D6C-C63F-4718-BAED-B9B73B585D09}" sibTransId="{1D4E0C5A-5F6E-486A-8B91-03777217BBBC}"/>
    <dgm:cxn modelId="{764BDF7B-17BC-434A-9325-AF854812B4AD}" srcId="{5A5123D8-F37E-402C-895B-240C7E1BF936}" destId="{F8883601-CA7F-4F04-BB5A-2DBA1F58AC8D}" srcOrd="2" destOrd="0" parTransId="{CAF77DFB-5260-47FE-8529-294B4AA48E0D}" sibTransId="{EDD97007-34A4-452C-BD21-B46A5B8A43B2}"/>
    <dgm:cxn modelId="{6F1C6513-8C7A-4031-BE04-243DF4DF9484}" srcId="{5A5123D8-F37E-402C-895B-240C7E1BF936}" destId="{83BB7BB3-D4F4-46C2-8C1E-7AAE20384FF5}" srcOrd="0" destOrd="0" parTransId="{2D83394B-B733-4ED9-AAC9-9C5D34599E39}" sibTransId="{3AD7F971-257C-4C44-870C-2BF4003ADBCB}"/>
    <dgm:cxn modelId="{48FB68A9-2698-4C84-9D07-E5482A34E07B}" type="presOf" srcId="{2F59AC04-2AD3-402F-AED9-D3C420B7350C}" destId="{DF18A72D-3DC0-4470-A3BF-D9522C01B775}" srcOrd="0" destOrd="0" presId="urn:microsoft.com/office/officeart/2005/8/layout/cycle3"/>
    <dgm:cxn modelId="{10F8B19B-5F30-46DF-9565-74F8E109ACC4}" type="presParOf" srcId="{8D744D8F-4D15-4355-A077-5B3160887872}" destId="{05F0AA4F-D7C1-40B2-9104-84C7FE1ADE80}" srcOrd="0" destOrd="0" presId="urn:microsoft.com/office/officeart/2005/8/layout/cycle3"/>
    <dgm:cxn modelId="{3D5386C6-3FDA-4A17-AFA8-872D26B5FEDA}" type="presParOf" srcId="{05F0AA4F-D7C1-40B2-9104-84C7FE1ADE80}" destId="{05228102-CE93-405A-BBD2-2DD56083CBA3}" srcOrd="0" destOrd="0" presId="urn:microsoft.com/office/officeart/2005/8/layout/cycle3"/>
    <dgm:cxn modelId="{4C5E51F7-2260-4C32-BA76-62E26552115B}" type="presParOf" srcId="{05F0AA4F-D7C1-40B2-9104-84C7FE1ADE80}" destId="{7866B445-2C39-4F3E-8672-EC72C5E94ADD}" srcOrd="1" destOrd="0" presId="urn:microsoft.com/office/officeart/2005/8/layout/cycle3"/>
    <dgm:cxn modelId="{904E5D3A-CAA3-4A7F-8850-6B0D43C65DCF}" type="presParOf" srcId="{05F0AA4F-D7C1-40B2-9104-84C7FE1ADE80}" destId="{4091F5FA-2A1B-4693-8193-C0ED63BEBCB7}" srcOrd="2" destOrd="0" presId="urn:microsoft.com/office/officeart/2005/8/layout/cycle3"/>
    <dgm:cxn modelId="{0BB5D3FB-78D1-4278-9ED2-66E2653FB116}" type="presParOf" srcId="{05F0AA4F-D7C1-40B2-9104-84C7FE1ADE80}" destId="{E4CF53BB-9568-4C2C-B0D2-97690642DBE2}" srcOrd="3" destOrd="0" presId="urn:microsoft.com/office/officeart/2005/8/layout/cycle3"/>
    <dgm:cxn modelId="{0A1B33A2-AC93-44BC-8B67-A6AA9AE0C562}" type="presParOf" srcId="{05F0AA4F-D7C1-40B2-9104-84C7FE1ADE80}" destId="{DF18A72D-3DC0-4470-A3BF-D9522C01B775}" srcOrd="4" destOrd="0" presId="urn:microsoft.com/office/officeart/2005/8/layout/cycle3"/>
    <dgm:cxn modelId="{44F5DC06-D330-44CD-8933-E58710BE1DA5}" type="presParOf" srcId="{05F0AA4F-D7C1-40B2-9104-84C7FE1ADE80}" destId="{E278565B-1F94-433B-ACBF-A2AE2658A65D}"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6B445-2C39-4F3E-8672-EC72C5E94ADD}">
      <dsp:nvSpPr>
        <dsp:cNvPr id="0" name=""/>
        <dsp:cNvSpPr/>
      </dsp:nvSpPr>
      <dsp:spPr>
        <a:xfrm>
          <a:off x="569450" y="790654"/>
          <a:ext cx="4271299" cy="4271299"/>
        </a:xfrm>
        <a:prstGeom prst="circularArrow">
          <a:avLst>
            <a:gd name="adj1" fmla="val 5544"/>
            <a:gd name="adj2" fmla="val 330680"/>
            <a:gd name="adj3" fmla="val 13840293"/>
            <a:gd name="adj4" fmla="val 17346914"/>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228102-CE93-405A-BBD2-2DD56083CBA3}">
      <dsp:nvSpPr>
        <dsp:cNvPr id="0" name=""/>
        <dsp:cNvSpPr/>
      </dsp:nvSpPr>
      <dsp:spPr>
        <a:xfrm>
          <a:off x="1732954" y="814398"/>
          <a:ext cx="1944290" cy="9721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latin typeface="+mj-lt"/>
            </a:rPr>
            <a:t>1. READ Course Materials</a:t>
          </a:r>
          <a:endParaRPr lang="en-GB" sz="1700" b="1" kern="1200" dirty="0">
            <a:latin typeface="+mj-lt"/>
          </a:endParaRPr>
        </a:p>
      </dsp:txBody>
      <dsp:txXfrm>
        <a:off x="1780410" y="861854"/>
        <a:ext cx="1849378" cy="877233"/>
      </dsp:txXfrm>
    </dsp:sp>
    <dsp:sp modelId="{4091F5FA-2A1B-4693-8193-C0ED63BEBCB7}">
      <dsp:nvSpPr>
        <dsp:cNvPr id="0" name=""/>
        <dsp:cNvSpPr/>
      </dsp:nvSpPr>
      <dsp:spPr>
        <a:xfrm>
          <a:off x="3465909" y="2165034"/>
          <a:ext cx="1944290" cy="97214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latin typeface="+mj-lt"/>
            </a:rPr>
            <a:t>5. PRODUCE / PERFORM APPROPRIATELY</a:t>
          </a:r>
          <a:endParaRPr lang="en-GB" sz="1700" b="1" kern="1200" dirty="0">
            <a:latin typeface="+mj-lt"/>
          </a:endParaRPr>
        </a:p>
      </dsp:txBody>
      <dsp:txXfrm>
        <a:off x="3513365" y="2212490"/>
        <a:ext cx="1849378" cy="877233"/>
      </dsp:txXfrm>
    </dsp:sp>
    <dsp:sp modelId="{E4CF53BB-9568-4C2C-B0D2-97690642DBE2}">
      <dsp:nvSpPr>
        <dsp:cNvPr id="0" name=""/>
        <dsp:cNvSpPr/>
      </dsp:nvSpPr>
      <dsp:spPr>
        <a:xfrm>
          <a:off x="3259607" y="3803611"/>
          <a:ext cx="1944290" cy="97214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latin typeface="+mj-lt"/>
            </a:rPr>
            <a:t>4. PRACTICE new skills</a:t>
          </a:r>
          <a:endParaRPr lang="en-GB" sz="1700" b="1" kern="1200" dirty="0">
            <a:latin typeface="+mj-lt"/>
          </a:endParaRPr>
        </a:p>
      </dsp:txBody>
      <dsp:txXfrm>
        <a:off x="3307063" y="3851067"/>
        <a:ext cx="1849378" cy="877233"/>
      </dsp:txXfrm>
    </dsp:sp>
    <dsp:sp modelId="{DF18A72D-3DC0-4470-A3BF-D9522C01B775}">
      <dsp:nvSpPr>
        <dsp:cNvPr id="0" name=""/>
        <dsp:cNvSpPr/>
      </dsp:nvSpPr>
      <dsp:spPr>
        <a:xfrm>
          <a:off x="432418" y="3763011"/>
          <a:ext cx="1944290" cy="97214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latin typeface="+mj-lt"/>
            </a:rPr>
            <a:t>3. ENGAGE in learning conversations</a:t>
          </a:r>
          <a:endParaRPr lang="en-GB" sz="1700" b="1" kern="1200" dirty="0">
            <a:latin typeface="+mj-lt"/>
          </a:endParaRPr>
        </a:p>
      </dsp:txBody>
      <dsp:txXfrm>
        <a:off x="479874" y="3810467"/>
        <a:ext cx="1849378" cy="877233"/>
      </dsp:txXfrm>
    </dsp:sp>
    <dsp:sp modelId="{E278565B-1F94-433B-ACBF-A2AE2658A65D}">
      <dsp:nvSpPr>
        <dsp:cNvPr id="0" name=""/>
        <dsp:cNvSpPr/>
      </dsp:nvSpPr>
      <dsp:spPr>
        <a:xfrm>
          <a:off x="0" y="2267101"/>
          <a:ext cx="1944290" cy="97214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latin typeface="+mj-lt"/>
            </a:rPr>
            <a:t>2. EXPLORE within the discipline</a:t>
          </a:r>
          <a:endParaRPr lang="en-GB" sz="1700" b="1" kern="1200" dirty="0">
            <a:latin typeface="+mj-lt"/>
          </a:endParaRPr>
        </a:p>
      </dsp:txBody>
      <dsp:txXfrm>
        <a:off x="47456" y="2314557"/>
        <a:ext cx="1849378" cy="87723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3902075" y="0"/>
            <a:ext cx="2984500" cy="501650"/>
          </a:xfrm>
          <a:prstGeom prst="rect">
            <a:avLst/>
          </a:prstGeom>
        </p:spPr>
        <p:txBody>
          <a:bodyPr vert="horz" lIns="96616" tIns="48308" rIns="96616" bIns="48308" rtlCol="0"/>
          <a:lstStyle>
            <a:lvl1pPr algn="r" fontAlgn="auto">
              <a:spcBef>
                <a:spcPts val="0"/>
              </a:spcBef>
              <a:spcAft>
                <a:spcPts val="0"/>
              </a:spcAft>
              <a:defRPr sz="1300">
                <a:latin typeface="+mn-lt"/>
              </a:defRPr>
            </a:lvl1pPr>
          </a:lstStyle>
          <a:p>
            <a:pPr>
              <a:defRPr/>
            </a:pPr>
            <a:r>
              <a:rPr lang="en-GB"/>
              <a:t>21/11/2011</a:t>
            </a:r>
            <a:endParaRPr lang="en-US"/>
          </a:p>
        </p:txBody>
      </p:sp>
      <p:sp>
        <p:nvSpPr>
          <p:cNvPr id="4" name="Footer Placeholder 3"/>
          <p:cNvSpPr>
            <a:spLocks noGrp="1"/>
          </p:cNvSpPr>
          <p:nvPr>
            <p:ph type="ftr" sz="quarter" idx="2"/>
          </p:nvPr>
        </p:nvSpPr>
        <p:spPr>
          <a:xfrm>
            <a:off x="0" y="9517063"/>
            <a:ext cx="2984500" cy="501650"/>
          </a:xfrm>
          <a:prstGeom prst="rect">
            <a:avLst/>
          </a:prstGeom>
        </p:spPr>
        <p:txBody>
          <a:bodyPr vert="horz" lIns="96616" tIns="48308" rIns="96616" bIns="48308"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6616" tIns="48308" rIns="96616" bIns="48308" rtlCol="0" anchor="b"/>
          <a:lstStyle>
            <a:lvl1pPr algn="r" fontAlgn="auto">
              <a:spcBef>
                <a:spcPts val="0"/>
              </a:spcBef>
              <a:spcAft>
                <a:spcPts val="0"/>
              </a:spcAft>
              <a:defRPr sz="1300">
                <a:latin typeface="+mn-lt"/>
              </a:defRPr>
            </a:lvl1pPr>
          </a:lstStyle>
          <a:p>
            <a:pPr>
              <a:defRPr/>
            </a:pPr>
            <a:fld id="{BA16845A-E157-4680-9FF1-DF13B20E19B2}" type="slidenum">
              <a:rPr lang="en-US"/>
              <a:pPr>
                <a:defRPr/>
              </a:pPr>
              <a:t>‹#›</a:t>
            </a:fld>
            <a:endParaRPr lang="en-US"/>
          </a:p>
        </p:txBody>
      </p:sp>
    </p:spTree>
    <p:extLst>
      <p:ext uri="{BB962C8B-B14F-4D97-AF65-F5344CB8AC3E}">
        <p14:creationId xmlns:p14="http://schemas.microsoft.com/office/powerpoint/2010/main" val="261203990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a:defRPr sz="1300">
                <a:latin typeface="Arial" pitchFamily="34" charset="0"/>
              </a:defRPr>
            </a:lvl1pPr>
          </a:lstStyle>
          <a:p>
            <a:pPr>
              <a:defRPr/>
            </a:pPr>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6616" tIns="48308" rIns="96616" bIns="48308" rtlCol="0"/>
          <a:lstStyle>
            <a:lvl1pPr algn="r">
              <a:defRPr sz="1300">
                <a:latin typeface="Arial" pitchFamily="34" charset="0"/>
              </a:defRPr>
            </a:lvl1pPr>
          </a:lstStyle>
          <a:p>
            <a:pPr>
              <a:defRPr/>
            </a:pPr>
            <a:r>
              <a:rPr lang="en-GB"/>
              <a:t>21/11/2011</a:t>
            </a:r>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GB" noProof="0" smtClean="0"/>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6616" tIns="48308" rIns="96616" bIns="4830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a:defRPr sz="1300">
                <a:latin typeface="Arial" pitchFamily="34" charset="0"/>
              </a:defRPr>
            </a:lvl1pPr>
          </a:lstStyle>
          <a:p>
            <a:pPr>
              <a:defRPr/>
            </a:pPr>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6616" tIns="48308" rIns="96616" bIns="48308" rtlCol="0" anchor="b"/>
          <a:lstStyle>
            <a:lvl1pPr algn="r">
              <a:defRPr sz="1300">
                <a:latin typeface="Arial" pitchFamily="34" charset="0"/>
              </a:defRPr>
            </a:lvl1pPr>
          </a:lstStyle>
          <a:p>
            <a:pPr>
              <a:defRPr/>
            </a:pPr>
            <a:fld id="{9DD301C9-C4B1-43C6-8507-5EFADED312B0}" type="slidenum">
              <a:rPr lang="en-GB"/>
              <a:pPr>
                <a:defRPr/>
              </a:pPr>
              <a:t>‹#›</a:t>
            </a:fld>
            <a:endParaRPr lang="en-GB"/>
          </a:p>
        </p:txBody>
      </p:sp>
    </p:spTree>
    <p:extLst>
      <p:ext uri="{BB962C8B-B14F-4D97-AF65-F5344CB8AC3E}">
        <p14:creationId xmlns:p14="http://schemas.microsoft.com/office/powerpoint/2010/main" val="109941645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4E3F38CD-FB97-4B56-969B-9A9CA5C12683}" type="slidenum">
              <a:rPr lang="en-GB" smtClean="0"/>
              <a:pPr>
                <a:defRPr/>
              </a:pPr>
              <a:t>1</a:t>
            </a:fld>
            <a:endParaRPr lang="en-GB"/>
          </a:p>
        </p:txBody>
      </p:sp>
    </p:spTree>
    <p:extLst>
      <p:ext uri="{BB962C8B-B14F-4D97-AF65-F5344CB8AC3E}">
        <p14:creationId xmlns:p14="http://schemas.microsoft.com/office/powerpoint/2010/main" val="3596196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(see http://www.oerafrica.org/FTPFolder/health/bloodcounts/course_intro/index.htm) </a:t>
            </a:r>
          </a:p>
          <a:p>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9DD301C9-C4B1-43C6-8507-5EFADED312B0}" type="slidenum">
              <a:rPr lang="en-GB" smtClean="0"/>
              <a:pPr>
                <a:defRPr/>
              </a:pPr>
              <a:t>11</a:t>
            </a:fld>
            <a:endParaRPr lang="en-GB"/>
          </a:p>
        </p:txBody>
      </p:sp>
    </p:spTree>
    <p:extLst>
      <p:ext uri="{BB962C8B-B14F-4D97-AF65-F5344CB8AC3E}">
        <p14:creationId xmlns:p14="http://schemas.microsoft.com/office/powerpoint/2010/main" val="62204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9DD301C9-C4B1-43C6-8507-5EFADED312B0}" type="slidenum">
              <a:rPr lang="en-GB" smtClean="0"/>
              <a:pPr>
                <a:defRPr/>
              </a:pPr>
              <a:t>14</a:t>
            </a:fld>
            <a:endParaRPr lang="en-GB"/>
          </a:p>
        </p:txBody>
      </p:sp>
    </p:spTree>
    <p:extLst>
      <p:ext uri="{BB962C8B-B14F-4D97-AF65-F5344CB8AC3E}">
        <p14:creationId xmlns:p14="http://schemas.microsoft.com/office/powerpoint/2010/main" val="315850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very conscious of the fact that you can’t do it alone. It’s teamwork. When you do it alone you run the risk that when you are no longer there nobody else will do it.” </a:t>
            </a:r>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9DD301C9-C4B1-43C6-8507-5EFADED312B0}" type="slidenum">
              <a:rPr lang="en-GB" smtClean="0"/>
              <a:pPr>
                <a:defRPr/>
              </a:pPr>
              <a:t>15</a:t>
            </a:fld>
            <a:endParaRPr lang="en-GB"/>
          </a:p>
        </p:txBody>
      </p:sp>
    </p:spTree>
    <p:extLst>
      <p:ext uri="{BB962C8B-B14F-4D97-AF65-F5344CB8AC3E}">
        <p14:creationId xmlns:p14="http://schemas.microsoft.com/office/powerpoint/2010/main" val="128257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AB6315-02D9-4206-8BBA-5C72FC973894}" type="slidenum">
              <a:rPr lang="en-GB" smtClean="0">
                <a:latin typeface="Arial" charset="0"/>
              </a:rPr>
              <a:pPr/>
              <a:t>16</a:t>
            </a:fld>
            <a:endParaRPr lang="en-GB" smtClean="0">
              <a:latin typeface="Arial" charset="0"/>
            </a:endParaRPr>
          </a:p>
        </p:txBody>
      </p:sp>
    </p:spTree>
    <p:extLst>
      <p:ext uri="{BB962C8B-B14F-4D97-AF65-F5344CB8AC3E}">
        <p14:creationId xmlns:p14="http://schemas.microsoft.com/office/powerpoint/2010/main" val="371899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38"/>
              </a:spcAft>
            </a:pPr>
            <a:endParaRPr lang="en-GB" sz="150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E9982F-91CF-42E6-8926-F5B0E897982D}" type="slidenum">
              <a:rPr lang="en-GB" smtClean="0">
                <a:latin typeface="Arial" charset="0"/>
              </a:rPr>
              <a:pPr/>
              <a:t>2</a:t>
            </a:fld>
            <a:endParaRPr lang="en-GB" smtClean="0">
              <a:latin typeface="Arial" charset="0"/>
            </a:endParaRPr>
          </a:p>
        </p:txBody>
      </p:sp>
      <p:sp>
        <p:nvSpPr>
          <p:cNvPr id="3584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GB" smtClean="0">
              <a:latin typeface="Arial" charset="0"/>
            </a:endParaRPr>
          </a:p>
        </p:txBody>
      </p:sp>
    </p:spTree>
    <p:extLst>
      <p:ext uri="{BB962C8B-B14F-4D97-AF65-F5344CB8AC3E}">
        <p14:creationId xmlns:p14="http://schemas.microsoft.com/office/powerpoint/2010/main" val="3818761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Open Education sign… http://ctlt.ubc.ca/programs/communities-of-practice/open-education/</a:t>
            </a:r>
          </a:p>
          <a:p>
            <a:endParaRPr lang="en-GB" dirty="0" smtClean="0"/>
          </a:p>
          <a:p>
            <a:r>
              <a:rPr lang="en-GB" dirty="0" smtClean="0"/>
              <a:t>Come in.. http://learningcatalyst.org/welcome/?p=79</a:t>
            </a:r>
          </a:p>
          <a:p>
            <a:endParaRPr lang="en-GB" dirty="0" smtClean="0"/>
          </a:p>
          <a:p>
            <a:r>
              <a:rPr lang="en-GB" dirty="0" smtClean="0"/>
              <a:t>MOOC… http://en.wikipedia.org/wiki/Massive_open_online_course</a:t>
            </a:r>
          </a:p>
          <a:p>
            <a:endParaRPr lang="en-GB" dirty="0" smtClean="0"/>
          </a:p>
          <a:p>
            <a:r>
              <a:rPr lang="en-GB" dirty="0" smtClean="0"/>
              <a:t>Guidelines… http://commons.wikimedia.org/wiki/File:Guidelines_for_Open_Educational_Resources_%28OER%29_in_Higher_Education.pdf</a:t>
            </a:r>
          </a:p>
          <a:p>
            <a:endParaRPr lang="en-GB" dirty="0" smtClean="0"/>
          </a:p>
          <a:p>
            <a:r>
              <a:rPr lang="en-GB" dirty="0" smtClean="0"/>
              <a:t>The Open Classroom… http://beyondthescores.wordpress.com/2012/10/14/the-open-classroom/</a:t>
            </a:r>
          </a:p>
          <a:p>
            <a:endParaRPr lang="en-GB" dirty="0" smtClean="0"/>
          </a:p>
          <a:p>
            <a:r>
              <a:rPr lang="en-GB" dirty="0" smtClean="0"/>
              <a:t>Creative Commons… http://www.scribemedia.org/2009/01/23/commons-commons-whats-non-commercial-anyway/</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263525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800" dirty="0" smtClean="0"/>
              <a:t>Importance of this slide is that it also shows how a resource should be indexed if it is to be easily found – and then adapted and used</a:t>
            </a:r>
          </a:p>
          <a:p>
            <a:endParaRPr lang="en-GB" sz="1800" dirty="0" smtClean="0"/>
          </a:p>
          <a:p>
            <a:r>
              <a:rPr lang="en-GB" sz="1800" dirty="0" smtClean="0"/>
              <a:t>CD used to supplement lectures and a resource to which students can refer when away from campus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08064D-402E-4FEB-B50F-0AC2C2A7AEB8}" type="slidenum">
              <a:rPr lang="en-GB" smtClean="0">
                <a:latin typeface="Arial" charset="0"/>
              </a:rPr>
              <a:pPr/>
              <a:t>5</a:t>
            </a:fld>
            <a:endParaRPr lang="en-GB" smtClean="0">
              <a:latin typeface="Arial" charset="0"/>
            </a:endParaRPr>
          </a:p>
        </p:txBody>
      </p:sp>
      <p:sp>
        <p:nvSpPr>
          <p:cNvPr id="31749"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GB" smtClean="0">
              <a:latin typeface="Arial" charset="0"/>
            </a:endParaRPr>
          </a:p>
        </p:txBody>
      </p:sp>
    </p:spTree>
    <p:extLst>
      <p:ext uri="{BB962C8B-B14F-4D97-AF65-F5344CB8AC3E}">
        <p14:creationId xmlns:p14="http://schemas.microsoft.com/office/powerpoint/2010/main" val="77019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https://www.google.co.uk/</a:t>
            </a:r>
            <a:r>
              <a:rPr lang="en-GB" dirty="0" err="1" smtClean="0"/>
              <a:t>search?hl</a:t>
            </a:r>
            <a:r>
              <a:rPr lang="en-GB" dirty="0" smtClean="0"/>
              <a:t>=</a:t>
            </a:r>
            <a:r>
              <a:rPr lang="en-GB" dirty="0" err="1" smtClean="0"/>
              <a:t>en&amp;site</a:t>
            </a:r>
            <a:r>
              <a:rPr lang="en-GB" dirty="0" smtClean="0"/>
              <a:t>=</a:t>
            </a:r>
            <a:r>
              <a:rPr lang="en-GB" dirty="0" err="1" smtClean="0"/>
              <a:t>imghp&amp;tbm</a:t>
            </a:r>
            <a:r>
              <a:rPr lang="en-GB" dirty="0" smtClean="0"/>
              <a:t>=</a:t>
            </a:r>
            <a:r>
              <a:rPr lang="en-GB" dirty="0" err="1" smtClean="0"/>
              <a:t>isch&amp;source</a:t>
            </a:r>
            <a:r>
              <a:rPr lang="en-GB" dirty="0" smtClean="0"/>
              <a:t>=</a:t>
            </a:r>
            <a:r>
              <a:rPr lang="en-GB" dirty="0" err="1" smtClean="0"/>
              <a:t>hp&amp;biw</a:t>
            </a:r>
            <a:r>
              <a:rPr lang="en-GB" dirty="0" smtClean="0"/>
              <a:t>=1366&amp;bih=576&amp;q=</a:t>
            </a:r>
            <a:r>
              <a:rPr lang="en-GB" dirty="0" err="1" smtClean="0"/>
              <a:t>sharing&amp;oq</a:t>
            </a:r>
            <a:r>
              <a:rPr lang="en-GB" dirty="0" smtClean="0"/>
              <a:t>=</a:t>
            </a:r>
            <a:r>
              <a:rPr lang="en-GB" dirty="0" err="1" smtClean="0"/>
              <a:t>sharing&amp;gs_l</a:t>
            </a:r>
            <a:r>
              <a:rPr lang="en-GB" dirty="0" smtClean="0"/>
              <a:t>=img.3..0l10.1298.2128.0.2424.7.7.0.0.0.0.203.682.0j4j1.5.0....0...1ac.1.42.img..3.4.476.pGsHNIVnEEQ#facrc=_&amp;</a:t>
            </a:r>
            <a:r>
              <a:rPr lang="en-GB" dirty="0" err="1" smtClean="0"/>
              <a:t>imgdii</a:t>
            </a:r>
            <a:r>
              <a:rPr lang="en-GB" dirty="0" smtClean="0"/>
              <a:t>=_&amp;</a:t>
            </a:r>
            <a:r>
              <a:rPr lang="en-GB" dirty="0" err="1" smtClean="0"/>
              <a:t>imgrc</a:t>
            </a:r>
            <a:r>
              <a:rPr lang="en-GB" dirty="0" smtClean="0"/>
              <a:t>=fx0uIv19isEngM%253A%3BdeyFvO_i6Hf2xM%3Bhttp%253A%252F%252Frack.0.mshcdn.com%252Fmedia%252FZgkyMDEyLzEyLzA0LzVkLzNuZXdhcHBzZm9yLmFQSi5qcGcKcAl0aHVtYgk5NTB4NTM0IwplCWpwZw%252F6ef3adff%252F00d%252F3-new-apps-for-sharing-gifts-trips-products-8f6cb11bc7.jpg%3Bhttp%253A%252F%252Fmashable.com%252F2011%252F10%252F01%252Fapps-sharing-gifts-trips-products%252F%3B950%3B534</a:t>
            </a:r>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9DD301C9-C4B1-43C6-8507-5EFADED312B0}" type="slidenum">
              <a:rPr lang="en-GB" smtClean="0"/>
              <a:pPr>
                <a:defRPr/>
              </a:pPr>
              <a:t>6</a:t>
            </a:fld>
            <a:endParaRPr lang="en-GB"/>
          </a:p>
        </p:txBody>
      </p:sp>
    </p:spTree>
    <p:extLst>
      <p:ext uri="{BB962C8B-B14F-4D97-AF65-F5344CB8AC3E}">
        <p14:creationId xmlns:p14="http://schemas.microsoft.com/office/powerpoint/2010/main" val="10599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9DD301C9-C4B1-43C6-8507-5EFADED312B0}" type="slidenum">
              <a:rPr lang="en-GB" smtClean="0"/>
              <a:pPr>
                <a:defRPr/>
              </a:pPr>
              <a:t>7</a:t>
            </a:fld>
            <a:endParaRPr lang="en-GB"/>
          </a:p>
        </p:txBody>
      </p:sp>
    </p:spTree>
    <p:extLst>
      <p:ext uri="{BB962C8B-B14F-4D97-AF65-F5344CB8AC3E}">
        <p14:creationId xmlns:p14="http://schemas.microsoft.com/office/powerpoint/2010/main" val="396362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AEA5B71-17C9-4661-8C80-E6F65AE07B6D}" type="slidenum">
              <a:rPr lang="en-US" smtClean="0">
                <a:latin typeface="Arial" charset="0"/>
              </a:rPr>
              <a:pPr/>
              <a:t>8</a:t>
            </a:fld>
            <a:endParaRPr lang="en-US" smtClean="0">
              <a:latin typeface="Arial"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GB" dirty="0" smtClean="0">
                <a:cs typeface="Arial" charset="0"/>
              </a:rPr>
              <a:t>Adapted from</a:t>
            </a:r>
            <a:r>
              <a:rPr lang="en-GB" baseline="0" dirty="0" smtClean="0">
                <a:cs typeface="Arial" charset="0"/>
              </a:rPr>
              <a:t> </a:t>
            </a:r>
            <a:r>
              <a:rPr lang="en-GB" dirty="0" err="1" smtClean="0">
                <a:cs typeface="Arial" charset="0"/>
              </a:rPr>
              <a:t>Laurillard</a:t>
            </a:r>
            <a:r>
              <a:rPr lang="en-GB" dirty="0" smtClean="0">
                <a:cs typeface="Arial" charset="0"/>
              </a:rPr>
              <a:t>, D. Rethinking University Teaching: A Framework for the Effective Use of Learning Technologies. </a:t>
            </a:r>
            <a:r>
              <a:rPr lang="en-GB" dirty="0" err="1" smtClean="0">
                <a:cs typeface="Arial" charset="0"/>
              </a:rPr>
              <a:t>Routledge</a:t>
            </a:r>
            <a:r>
              <a:rPr lang="en-GB" dirty="0" smtClean="0">
                <a:cs typeface="Arial" charset="0"/>
              </a:rPr>
              <a:t> </a:t>
            </a:r>
            <a:r>
              <a:rPr lang="en-GB" dirty="0" err="1" smtClean="0">
                <a:cs typeface="Arial" charset="0"/>
              </a:rPr>
              <a:t>Falmer</a:t>
            </a:r>
            <a:r>
              <a:rPr lang="en-GB" dirty="0" smtClean="0">
                <a:cs typeface="Arial" charset="0"/>
              </a:rPr>
              <a:t> 2001.</a:t>
            </a:r>
          </a:p>
          <a:p>
            <a:pPr marL="228600" indent="-228600" eaLnBrk="1" hangingPunct="1"/>
            <a:endParaRPr lang="en-GB" dirty="0" smtClean="0">
              <a:cs typeface="Arial" charset="0"/>
            </a:endParaRPr>
          </a:p>
          <a:p>
            <a:pPr marL="228600" indent="-228600" eaLnBrk="1" hangingPunct="1"/>
            <a:r>
              <a:rPr lang="en-GB" dirty="0" smtClean="0">
                <a:cs typeface="Arial" charset="0"/>
              </a:rPr>
              <a:t>Photograph: see here: http://www.educatorstechnology.com</a:t>
            </a:r>
          </a:p>
        </p:txBody>
      </p:sp>
    </p:spTree>
    <p:extLst>
      <p:ext uri="{BB962C8B-B14F-4D97-AF65-F5344CB8AC3E}">
        <p14:creationId xmlns:p14="http://schemas.microsoft.com/office/powerpoint/2010/main" val="156932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http://jellyfishcoolman.files.wordpress.com/2009/07/african-submarine-fibre-optic-cables.jpg</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Spinal Image: http://www.murrelektronik.com</a:t>
            </a:r>
          </a:p>
          <a:p>
            <a:endParaRPr lang="en-GB" dirty="0" smtClean="0"/>
          </a:p>
          <a:p>
            <a:endParaRPr lang="en-GB" altLang="en-US" dirty="0" smtClean="0"/>
          </a:p>
          <a:p>
            <a:endParaRPr lang="en-GB" altLang="en-US" dirty="0" smtClean="0"/>
          </a:p>
        </p:txBody>
      </p:sp>
      <p:sp>
        <p:nvSpPr>
          <p:cNvPr id="60420"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5098AB-21A7-43F0-9D4C-9C13FA40142A}" type="slidenum">
              <a:rPr lang="en-GB" smtClean="0">
                <a:latin typeface="Arial" charset="0"/>
              </a:rPr>
              <a:pPr/>
              <a:t>9</a:t>
            </a:fld>
            <a:endParaRPr lang="en-GB" smtClean="0">
              <a:latin typeface="Arial" charset="0"/>
            </a:endParaRPr>
          </a:p>
        </p:txBody>
      </p:sp>
      <p:sp>
        <p:nvSpPr>
          <p:cNvPr id="6042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GB" smtClean="0">
              <a:latin typeface="Arial" charset="0"/>
            </a:endParaRPr>
          </a:p>
        </p:txBody>
      </p:sp>
    </p:spTree>
    <p:extLst>
      <p:ext uri="{BB962C8B-B14F-4D97-AF65-F5344CB8AC3E}">
        <p14:creationId xmlns:p14="http://schemas.microsoft.com/office/powerpoint/2010/main" val="2882169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spatial analysis image, see here: http://www.spatialanalysis.ca/2011/global-connectivity-mapping-out-flight-routes/</a:t>
            </a:r>
          </a:p>
          <a:p>
            <a:endParaRPr lang="en-GB" dirty="0" smtClean="0"/>
          </a:p>
          <a:p>
            <a:endParaRPr lang="en-GB" dirty="0" smtClean="0"/>
          </a:p>
          <a:p>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9DD301C9-C4B1-43C6-8507-5EFADED312B0}" type="slidenum">
              <a:rPr lang="en-GB" smtClean="0"/>
              <a:pPr>
                <a:defRPr/>
              </a:pPr>
              <a:t>10</a:t>
            </a:fld>
            <a:endParaRPr lang="en-GB"/>
          </a:p>
        </p:txBody>
      </p:sp>
    </p:spTree>
    <p:extLst>
      <p:ext uri="{BB962C8B-B14F-4D97-AF65-F5344CB8AC3E}">
        <p14:creationId xmlns:p14="http://schemas.microsoft.com/office/powerpoint/2010/main" val="283077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2F02B2-1F96-439E-A118-64DB08D4B3DB}" type="datetime1">
              <a:rPr lang="en-GB" smtClean="0"/>
              <a:pPr>
                <a:defRPr/>
              </a:pPr>
              <a:t>09/05/2014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BE4931-EF61-4B9A-B4CD-AA78B6D772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F002E3-E874-4512-A430-1B80C98D6007}" type="datetime1">
              <a:rPr lang="en-GB" smtClean="0"/>
              <a:pPr>
                <a:defRPr/>
              </a:pPr>
              <a:t>09/05/2014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48164B-A6E2-4192-AA4B-1734DD772B6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shadeToTitle="1">
        <a:gradFill flip="none" rotWithShape="1">
          <a:gsLst>
            <a:gs pos="0">
              <a:schemeClr val="bg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4" name="Picture 6" descr="logo_drafts v7 feb25.jpg"/>
          <p:cNvPicPr>
            <a:picLocks noChangeAspect="1"/>
          </p:cNvPicPr>
          <p:nvPr userDrawn="1"/>
        </p:nvPicPr>
        <p:blipFill>
          <a:blip r:embed="rId2" cstate="print"/>
          <a:srcRect l="7031" t="13235" r="67188" b="67068"/>
          <a:stretch>
            <a:fillRect/>
          </a:stretch>
        </p:blipFill>
        <p:spPr bwMode="auto">
          <a:xfrm>
            <a:off x="6786563" y="5786438"/>
            <a:ext cx="2357437" cy="1071562"/>
          </a:xfrm>
          <a:prstGeom prst="rect">
            <a:avLst/>
          </a:prstGeom>
          <a:noFill/>
          <a:ln w="9525">
            <a:noFill/>
            <a:miter lim="800000"/>
            <a:headEnd/>
            <a:tailEnd/>
          </a:ln>
        </p:spPr>
      </p:pic>
      <p:grpSp>
        <p:nvGrpSpPr>
          <p:cNvPr id="5" name="Group 24"/>
          <p:cNvGrpSpPr>
            <a:grpSpLocks/>
          </p:cNvGrpSpPr>
          <p:nvPr userDrawn="1"/>
        </p:nvGrpSpPr>
        <p:grpSpPr bwMode="auto">
          <a:xfrm>
            <a:off x="142875" y="142875"/>
            <a:ext cx="4000500" cy="4286250"/>
            <a:chOff x="642910" y="642918"/>
            <a:chExt cx="3633814" cy="3733824"/>
          </a:xfrm>
        </p:grpSpPr>
        <p:sp>
          <p:nvSpPr>
            <p:cNvPr id="6" name="Oval 5"/>
            <p:cNvSpPr/>
            <p:nvPr userDrawn="1"/>
          </p:nvSpPr>
          <p:spPr>
            <a:xfrm>
              <a:off x="642910" y="642918"/>
              <a:ext cx="2143140" cy="2143140"/>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Oval 6"/>
            <p:cNvSpPr/>
            <p:nvPr userDrawn="1"/>
          </p:nvSpPr>
          <p:spPr>
            <a:xfrm>
              <a:off x="2428860" y="3500438"/>
              <a:ext cx="838208" cy="876304"/>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userDrawn="1"/>
          </p:nvSpPr>
          <p:spPr>
            <a:xfrm>
              <a:off x="2928926" y="2214554"/>
              <a:ext cx="838208" cy="876304"/>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Oval 8"/>
            <p:cNvSpPr/>
            <p:nvPr userDrawn="1"/>
          </p:nvSpPr>
          <p:spPr>
            <a:xfrm>
              <a:off x="2428860" y="2786058"/>
              <a:ext cx="571504" cy="528638"/>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Oval 9"/>
            <p:cNvSpPr/>
            <p:nvPr userDrawn="1"/>
          </p:nvSpPr>
          <p:spPr>
            <a:xfrm>
              <a:off x="3929058" y="1928802"/>
              <a:ext cx="347666" cy="385762"/>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Oval 10"/>
            <p:cNvSpPr/>
            <p:nvPr userDrawn="1"/>
          </p:nvSpPr>
          <p:spPr>
            <a:xfrm>
              <a:off x="3143240" y="3214686"/>
              <a:ext cx="347666" cy="385762"/>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Oval 11"/>
            <p:cNvSpPr/>
            <p:nvPr userDrawn="1"/>
          </p:nvSpPr>
          <p:spPr>
            <a:xfrm>
              <a:off x="2786050" y="1071546"/>
              <a:ext cx="347666" cy="385762"/>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Oval 12"/>
            <p:cNvSpPr/>
            <p:nvPr userDrawn="1"/>
          </p:nvSpPr>
          <p:spPr>
            <a:xfrm>
              <a:off x="2071670" y="3214686"/>
              <a:ext cx="347666" cy="385762"/>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Oval 13"/>
            <p:cNvSpPr/>
            <p:nvPr userDrawn="1"/>
          </p:nvSpPr>
          <p:spPr>
            <a:xfrm>
              <a:off x="2928926" y="1643050"/>
              <a:ext cx="571504" cy="528638"/>
            </a:xfrm>
            <a:prstGeom prst="ellipse">
              <a:avLst/>
            </a:prstGeom>
            <a:no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2" name="Title 1"/>
          <p:cNvSpPr>
            <a:spLocks noGrp="1"/>
          </p:cNvSpPr>
          <p:nvPr>
            <p:ph type="ctrTitle"/>
          </p:nvPr>
        </p:nvSpPr>
        <p:spPr>
          <a:xfrm>
            <a:off x="685800" y="2130425"/>
            <a:ext cx="7772400" cy="1470025"/>
          </a:xfrm>
        </p:spPr>
        <p:txBody>
          <a:bodyPr>
            <a:noAutofit/>
          </a:bodyPr>
          <a:lstStyle>
            <a:lvl1pPr algn="r">
              <a:defRPr sz="6000">
                <a:solidFill>
                  <a:srgbClr val="F58320"/>
                </a:solidFill>
                <a:effectLst>
                  <a:outerShdw blurRad="38100" dist="38100" dir="2700000" algn="tl">
                    <a:srgbClr val="000000">
                      <a:alpha val="43137"/>
                    </a:srgbClr>
                  </a:outerShdw>
                </a:effectLst>
                <a:latin typeface="Arial Rounded MT Bold"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7058052" cy="1752600"/>
          </a:xfrm>
        </p:spPr>
        <p:txBody>
          <a:bodyPr/>
          <a:lstStyle>
            <a:lvl1pPr marL="0" indent="0" algn="r">
              <a:buNone/>
              <a:defRPr>
                <a:solidFill>
                  <a:srgbClr val="573301"/>
                </a:solidFill>
                <a:latin typeface="Arial Rounded MT 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5" name="Slide Number Placeholder 8"/>
          <p:cNvSpPr>
            <a:spLocks noGrp="1"/>
          </p:cNvSpPr>
          <p:nvPr>
            <p:ph type="sldNum" sz="quarter" idx="10"/>
          </p:nvPr>
        </p:nvSpPr>
        <p:spPr/>
        <p:txBody>
          <a:bodyPr/>
          <a:lstStyle>
            <a:lvl1pPr algn="r">
              <a:defRPr baseline="0">
                <a:solidFill>
                  <a:srgbClr val="573301"/>
                </a:solidFill>
              </a:defRPr>
            </a:lvl1pPr>
          </a:lstStyle>
          <a:p>
            <a:pPr>
              <a:defRPr/>
            </a:pPr>
            <a:fld id="{1950EFE4-E3CE-40D4-8161-183A92BDDD6C}" type="slidenum">
              <a:rPr lang="en-GB"/>
              <a:pPr>
                <a:defRPr/>
              </a:pPr>
              <a:t>‹#›</a:t>
            </a:fld>
            <a:endParaRPr lang="en-GB" dirty="0"/>
          </a:p>
        </p:txBody>
      </p:sp>
      <p:sp>
        <p:nvSpPr>
          <p:cNvPr id="16" name="Date Placeholder 3"/>
          <p:cNvSpPr>
            <a:spLocks noGrp="1"/>
          </p:cNvSpPr>
          <p:nvPr>
            <p:ph type="dt" sz="half" idx="11"/>
          </p:nvPr>
        </p:nvSpPr>
        <p:spPr/>
        <p:txBody>
          <a:bodyPr/>
          <a:lstStyle>
            <a:lvl1pPr algn="l">
              <a:defRPr sz="1200">
                <a:solidFill>
                  <a:srgbClr val="B38C0B"/>
                </a:solidFill>
                <a:latin typeface="Arial Rounded MT Bold" pitchFamily="34" charset="0"/>
              </a:defRPr>
            </a:lvl1pPr>
          </a:lstStyle>
          <a:p>
            <a:pPr>
              <a:defRPr/>
            </a:pPr>
            <a:fld id="{223F8B22-1FAC-4D3B-BC4C-A4A2F4512413}" type="datetime1">
              <a:rPr lang="en-GB" smtClean="0"/>
              <a:pPr>
                <a:defRPr/>
              </a:pPr>
              <a:t>09/05/2014</a:t>
            </a:fld>
            <a:endParaRPr lang="en-GB" dirty="0"/>
          </a:p>
        </p:txBody>
      </p:sp>
      <p:sp>
        <p:nvSpPr>
          <p:cNvPr id="17" name="Footer Placeholder 4"/>
          <p:cNvSpPr>
            <a:spLocks noGrp="1"/>
          </p:cNvSpPr>
          <p:nvPr>
            <p:ph type="ftr" sz="quarter" idx="12"/>
          </p:nvPr>
        </p:nvSpPr>
        <p:spPr/>
        <p:txBody>
          <a:bodyPr/>
          <a:lstStyle>
            <a:lvl1pPr algn="ctr">
              <a:defRPr sz="1200">
                <a:solidFill>
                  <a:srgbClr val="B38C0B"/>
                </a:solidFill>
                <a:latin typeface="Arial Rounded MT Bold" pitchFamily="34" charset="0"/>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F58320"/>
              </a:buClr>
              <a:buSzPct val="85000"/>
              <a:buFont typeface="Wingdings" pitchFamily="2" charset="2"/>
              <a:buChar char="v"/>
              <a:defRPr/>
            </a:lvl2pPr>
            <a:lvl3pPr>
              <a:buClr>
                <a:srgbClr val="F58320"/>
              </a:buClr>
              <a:buSzPct val="85000"/>
              <a:buFont typeface="Wingdings" pitchFamily="2" charset="2"/>
              <a:buChar char="v"/>
              <a:defRPr/>
            </a:lvl3pPr>
            <a:lvl4pPr>
              <a:buClr>
                <a:srgbClr val="F58320"/>
              </a:buClr>
              <a:buSzPct val="85000"/>
              <a:buFont typeface="Wingdings" pitchFamily="2" charset="2"/>
              <a:buChar char="v"/>
              <a:defRPr/>
            </a:lvl4pPr>
            <a:lvl5pPr>
              <a:buClr>
                <a:srgbClr val="F58320"/>
              </a:buClr>
              <a:buSzPct val="85000"/>
              <a:buFont typeface="Wingdings"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p:txBody>
          <a:bodyPr/>
          <a:lstStyle/>
          <a:p>
            <a:pPr>
              <a:defRPr/>
            </a:pPr>
            <a:fld id="{1D837F7F-9B60-4506-B266-F6EFAEFB4836}" type="datetime1">
              <a:rPr lang="en-GB" smtClean="0"/>
              <a:pPr>
                <a:defRPr/>
              </a:pPr>
              <a:t>09/05/2014</a:t>
            </a:fld>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6566EC97-2466-464D-88B6-8435D9D972E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618FA8-8AC3-41A3-9428-D51060F1BF89}" type="datetime1">
              <a:rPr lang="en-GB" smtClean="0"/>
              <a:pPr>
                <a:defRPr/>
              </a:pPr>
              <a:t>09/05/2014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7FB4D2-CB21-4612-B8B3-7DCD844716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1B4B1B-37EB-4F9F-A7D6-59032A17AF50}" type="datetime1">
              <a:rPr lang="en-GB" smtClean="0"/>
              <a:pPr>
                <a:defRPr/>
              </a:pPr>
              <a:t>09/05/2014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276CC3-2D46-462B-8178-0D12D07E03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18B994-90B1-460C-86F4-10A67AC9C98A}" type="datetime1">
              <a:rPr lang="en-GB" smtClean="0"/>
              <a:pPr>
                <a:defRPr/>
              </a:pPr>
              <a:t>09/05/2014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378693-E414-4B41-9DF8-661A8C66C1B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29BE19-FFC4-4C17-9CD3-7C48ED516C8F}" type="datetime1">
              <a:rPr lang="en-GB" smtClean="0"/>
              <a:pPr>
                <a:defRPr/>
              </a:pPr>
              <a:t>09/05/2014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60557A-7753-42D2-AA88-5FF66885EA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2F331B-9A4A-42BB-BDAF-C65CBE9B3E5B}" type="datetime1">
              <a:rPr lang="en-GB" smtClean="0"/>
              <a:pPr>
                <a:defRPr/>
              </a:pPr>
              <a:t>09/05/2014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822582-5761-49B7-B596-7CEC95A594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4BED8-AAFB-475C-8022-1570120EB671}" type="datetime1">
              <a:rPr lang="en-GB" smtClean="0"/>
              <a:pPr>
                <a:defRPr/>
              </a:pPr>
              <a:t>09/05/2014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DA64B9-56F8-4AE5-B8B5-7CD801C59C6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BE61B2-8E0A-47B0-99CF-5F662B65DE82}" type="datetime1">
              <a:rPr lang="en-GB" smtClean="0"/>
              <a:pPr>
                <a:defRPr/>
              </a:pPr>
              <a:t>09/05/2014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8F19E7-68CF-4385-A8CA-BE8E7D8B3BF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 name="Text Placeholder 2"/>
          <p:cNvSpPr>
            <a:spLocks noGrp="1"/>
          </p:cNvSpPr>
          <p:nvPr>
            <p:ph type="body" idx="1"/>
          </p:nvPr>
        </p:nvSpPr>
        <p:spPr bwMode="auto">
          <a:xfrm>
            <a:off x="457200" y="1600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837F7F-9B60-4506-B266-F6EFAEFB4836}" type="datetime1">
              <a:rPr lang="en-GB" smtClean="0"/>
              <a:pPr>
                <a:defRPr/>
              </a:pPr>
              <a:t>09/05/2014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566EC97-2466-464D-88B6-8435D9D972E7}" type="slidenum">
              <a:rPr lang="en-US"/>
              <a:pPr>
                <a:defRPr/>
              </a:pPr>
              <a:t>‹#›</a:t>
            </a:fld>
            <a:endParaRPr lang="en-US"/>
          </a:p>
        </p:txBody>
      </p:sp>
      <p:sp>
        <p:nvSpPr>
          <p:cNvPr id="8" name="Rectangle 7"/>
          <p:cNvSpPr/>
          <p:nvPr/>
        </p:nvSpPr>
        <p:spPr>
          <a:xfrm>
            <a:off x="0" y="5786438"/>
            <a:ext cx="9144000" cy="1071562"/>
          </a:xfrm>
          <a:prstGeom prst="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Date Placeholder 13"/>
          <p:cNvSpPr txBox="1">
            <a:spLocks/>
          </p:cNvSpPr>
          <p:nvPr/>
        </p:nvSpPr>
        <p:spPr>
          <a:xfrm>
            <a:off x="0" y="6492875"/>
            <a:ext cx="4276725" cy="365125"/>
          </a:xfrm>
          <a:prstGeom prst="rect">
            <a:avLst/>
          </a:prstGeom>
        </p:spPr>
        <p:txBody>
          <a:bodyPr anchor="b"/>
          <a:lstStyle>
            <a:lvl1pPr algn="l" eaLnBrk="1" latinLnBrk="0" hangingPunct="1">
              <a:defRPr kumimoji="0" sz="1000">
                <a:solidFill>
                  <a:schemeClr val="tx1">
                    <a:shade val="50000"/>
                  </a:schemeClr>
                </a:solidFill>
              </a:defRPr>
            </a:lvl1pPr>
          </a:lstStyle>
          <a:p>
            <a:pPr fontAlgn="auto">
              <a:spcBef>
                <a:spcPts val="0"/>
              </a:spcBef>
              <a:spcAft>
                <a:spcPts val="0"/>
              </a:spcAft>
              <a:defRPr/>
            </a:pPr>
            <a:endParaRPr lang="en-GB" sz="1200" dirty="0" smtClean="0">
              <a:solidFill>
                <a:srgbClr val="B58D0B"/>
              </a:solidFill>
              <a:latin typeface="Arial Rounded MT Bold" pitchFamily="34" charset="0"/>
            </a:endParaRPr>
          </a:p>
          <a:p>
            <a:pPr fontAlgn="auto">
              <a:spcBef>
                <a:spcPts val="0"/>
              </a:spcBef>
              <a:spcAft>
                <a:spcPts val="0"/>
              </a:spcAft>
              <a:defRPr/>
            </a:pPr>
            <a:endParaRPr lang="en-GB" dirty="0" smtClean="0">
              <a:solidFill>
                <a:schemeClr val="bg2">
                  <a:lumMod val="50000"/>
                </a:schemeClr>
              </a:solidFill>
              <a:latin typeface="+mn-lt"/>
            </a:endParaRPr>
          </a:p>
          <a:p>
            <a:pPr fontAlgn="auto">
              <a:spcBef>
                <a:spcPts val="0"/>
              </a:spcBef>
              <a:spcAft>
                <a:spcPts val="0"/>
              </a:spcAft>
              <a:defRPr/>
            </a:pPr>
            <a:endParaRPr lang="en-GB" dirty="0">
              <a:solidFill>
                <a:schemeClr val="bg2">
                  <a:lumMod val="50000"/>
                </a:schemeClr>
              </a:solidFill>
              <a:latin typeface="+mn-lt"/>
            </a:endParaRPr>
          </a:p>
        </p:txBody>
      </p:sp>
      <p:sp>
        <p:nvSpPr>
          <p:cNvPr id="10" name="Slide Number Placeholder 22"/>
          <p:cNvSpPr txBox="1">
            <a:spLocks/>
          </p:cNvSpPr>
          <p:nvPr/>
        </p:nvSpPr>
        <p:spPr>
          <a:xfrm>
            <a:off x="7924800" y="6416675"/>
            <a:ext cx="762000" cy="365125"/>
          </a:xfrm>
          <a:prstGeom prst="rect">
            <a:avLst/>
          </a:prstGeom>
        </p:spPr>
        <p:txBody>
          <a:bodyPr lIns="0" rIns="0" anchor="b"/>
          <a:lstStyle>
            <a:lvl1pPr algn="r" eaLnBrk="1" latinLnBrk="0" hangingPunct="1">
              <a:defRPr kumimoji="0" sz="1200">
                <a:solidFill>
                  <a:schemeClr val="tx1">
                    <a:shade val="50000"/>
                  </a:schemeClr>
                </a:solidFill>
              </a:defRPr>
            </a:lvl1pPr>
          </a:lstStyle>
          <a:p>
            <a:pPr fontAlgn="auto">
              <a:spcBef>
                <a:spcPts val="0"/>
              </a:spcBef>
              <a:spcAft>
                <a:spcPts val="0"/>
              </a:spcAft>
              <a:defRPr/>
            </a:pPr>
            <a:fld id="{B6BDF520-AA79-422F-87F2-4ED78819377A}" type="slidenum">
              <a:rPr lang="en-GB" smtClean="0">
                <a:latin typeface="+mn-lt"/>
              </a:rPr>
              <a:pPr fontAlgn="auto">
                <a:spcBef>
                  <a:spcPts val="0"/>
                </a:spcBef>
                <a:spcAft>
                  <a:spcPts val="0"/>
                </a:spcAft>
                <a:defRPr/>
              </a:pPr>
              <a:t>‹#›</a:t>
            </a:fld>
            <a:endParaRPr lang="en-GB">
              <a:latin typeface="+mn-lt"/>
            </a:endParaRPr>
          </a:p>
        </p:txBody>
      </p:sp>
      <p:pic>
        <p:nvPicPr>
          <p:cNvPr id="1034" name="Picture 6" descr="logo_drafts v7 feb25.jpg"/>
          <p:cNvPicPr>
            <a:picLocks noChangeAspect="1"/>
          </p:cNvPicPr>
          <p:nvPr/>
        </p:nvPicPr>
        <p:blipFill>
          <a:blip r:embed="rId14" cstate="print"/>
          <a:srcRect l="7031" t="13235" r="67188" b="67068"/>
          <a:stretch>
            <a:fillRect/>
          </a:stretch>
        </p:blipFill>
        <p:spPr bwMode="auto">
          <a:xfrm>
            <a:off x="6786563" y="5786438"/>
            <a:ext cx="2357437" cy="1071562"/>
          </a:xfrm>
          <a:prstGeom prst="rect">
            <a:avLst/>
          </a:prstGeom>
          <a:noFill/>
          <a:ln w="9525">
            <a:noFill/>
            <a:miter lim="800000"/>
            <a:headEnd/>
            <a:tailEnd/>
          </a:ln>
        </p:spPr>
      </p:pic>
      <p:pic>
        <p:nvPicPr>
          <p:cNvPr id="1035" name="Picture 7" descr="C:\Users\Catherine\Pictures\OER Africa\SAIDE logo.jpg"/>
          <p:cNvPicPr>
            <a:picLocks noChangeAspect="1" noChangeArrowheads="1"/>
          </p:cNvPicPr>
          <p:nvPr/>
        </p:nvPicPr>
        <p:blipFill>
          <a:blip r:embed="rId15" cstate="print"/>
          <a:srcRect/>
          <a:stretch>
            <a:fillRect/>
          </a:stretch>
        </p:blipFill>
        <p:spPr bwMode="auto">
          <a:xfrm>
            <a:off x="228600" y="5943600"/>
            <a:ext cx="1905000"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81" r:id="rId1"/>
    <p:sldLayoutId id="2147484282"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283" r:id="rId12"/>
  </p:sldLayoutIdLst>
  <p:hf sldNum="0" hdr="0" ftr="0" dt="0"/>
  <p:txStyles>
    <p:titleStyle>
      <a:lvl1pPr algn="r" rtl="0" eaLnBrk="0" fontAlgn="base" hangingPunct="0">
        <a:spcBef>
          <a:spcPct val="0"/>
        </a:spcBef>
        <a:spcAft>
          <a:spcPct val="0"/>
        </a:spcAft>
        <a:defRPr sz="3600" kern="1200">
          <a:solidFill>
            <a:srgbClr val="F5801F"/>
          </a:solidFill>
          <a:effectLst>
            <a:outerShdw blurRad="38100" dist="38100" dir="2700000" algn="tl">
              <a:srgbClr val="000000">
                <a:alpha val="43137"/>
              </a:srgbClr>
            </a:outerShdw>
          </a:effectLst>
          <a:latin typeface="Arial Rounded MT Bold" pitchFamily="34" charset="0"/>
          <a:ea typeface="+mj-ea"/>
          <a:cs typeface="+mj-cs"/>
        </a:defRPr>
      </a:lvl1pPr>
      <a:lvl2pPr algn="r" rtl="0" eaLnBrk="0" fontAlgn="base" hangingPunct="0">
        <a:spcBef>
          <a:spcPct val="0"/>
        </a:spcBef>
        <a:spcAft>
          <a:spcPct val="0"/>
        </a:spcAft>
        <a:defRPr sz="3600">
          <a:solidFill>
            <a:srgbClr val="F5801F"/>
          </a:solidFill>
          <a:latin typeface="Arial Rounded MT Bold" pitchFamily="34" charset="0"/>
        </a:defRPr>
      </a:lvl2pPr>
      <a:lvl3pPr algn="r" rtl="0" eaLnBrk="0" fontAlgn="base" hangingPunct="0">
        <a:spcBef>
          <a:spcPct val="0"/>
        </a:spcBef>
        <a:spcAft>
          <a:spcPct val="0"/>
        </a:spcAft>
        <a:defRPr sz="3600">
          <a:solidFill>
            <a:srgbClr val="F5801F"/>
          </a:solidFill>
          <a:latin typeface="Arial Rounded MT Bold" pitchFamily="34" charset="0"/>
        </a:defRPr>
      </a:lvl3pPr>
      <a:lvl4pPr algn="r" rtl="0" eaLnBrk="0" fontAlgn="base" hangingPunct="0">
        <a:spcBef>
          <a:spcPct val="0"/>
        </a:spcBef>
        <a:spcAft>
          <a:spcPct val="0"/>
        </a:spcAft>
        <a:defRPr sz="3600">
          <a:solidFill>
            <a:srgbClr val="F5801F"/>
          </a:solidFill>
          <a:latin typeface="Arial Rounded MT Bold" pitchFamily="34" charset="0"/>
        </a:defRPr>
      </a:lvl4pPr>
      <a:lvl5pPr algn="r" rtl="0" eaLnBrk="0" fontAlgn="base" hangingPunct="0">
        <a:spcBef>
          <a:spcPct val="0"/>
        </a:spcBef>
        <a:spcAft>
          <a:spcPct val="0"/>
        </a:spcAft>
        <a:defRPr sz="3600">
          <a:solidFill>
            <a:srgbClr val="F5801F"/>
          </a:solidFill>
          <a:latin typeface="Arial Rounded MT Bold"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73201"/>
          </a:solidFill>
          <a:latin typeface="Arial Rounded MT Bold"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hyperlink" Target="http://ushahidi.com/products/brc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hyperlink" Target="mailto:catherine.ngugi@gmail.com" TargetMode="External"/><Relationship Id="rId4" Type="http://schemas.openxmlformats.org/officeDocument/2006/relationships/hyperlink" Target="http://creativecommons.org/licenses/by/3.0/" TargetMode="External"/><Relationship Id="rId5" Type="http://schemas.openxmlformats.org/officeDocument/2006/relationships/image" Target="../media/image25.png"/><Relationship Id="rId6" Type="http://schemas.openxmlformats.org/officeDocument/2006/relationships/hyperlink" Target="mailto:neilshel@nba.co.za"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 Id="rId3" Type="http://schemas.openxmlformats.org/officeDocument/2006/relationships/hyperlink" Target="http://www.afroe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oerafrica.org/ResourceResults/tabid/1562/mctl/Details/id/37994/Default.aspx"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microsoft.com/office/2007/relationships/hdphoto" Target="../media/hdphoto1.wdp"/><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913" y="1295400"/>
            <a:ext cx="8929687" cy="1470025"/>
          </a:xfrm>
          <a:prstGeom prst="rect">
            <a:avLst/>
          </a:prstGeom>
        </p:spPr>
        <p:txBody>
          <a:bodyPr rtlCol="0"/>
          <a:lstStyle/>
          <a:p>
            <a:pPr marL="0" marR="0" lvl="0" indent="0" algn="r" defTabSz="914400" rtl="0" eaLnBrk="1" fontAlgn="auto" latinLnBrk="0" hangingPunct="1">
              <a:lnSpc>
                <a:spcPct val="100000"/>
              </a:lnSpc>
              <a:spcBef>
                <a:spcPct val="0"/>
              </a:spcBef>
              <a:spcAft>
                <a:spcPts val="600"/>
              </a:spcAft>
              <a:buClrTx/>
              <a:buSzTx/>
              <a:buFontTx/>
              <a:buNone/>
              <a:tabLst/>
              <a:defRPr/>
            </a:pPr>
            <a:r>
              <a:rPr kumimoji="0" lang="en-GB" sz="4800" b="0" i="0" u="none" strike="noStrike" kern="1200" cap="none" spc="0" normalizeH="0" baseline="0" noProof="0" dirty="0" smtClean="0">
                <a:ln>
                  <a:noFill/>
                </a:ln>
                <a:solidFill>
                  <a:srgbClr val="F5801F"/>
                </a:solidFill>
                <a:effectLst>
                  <a:outerShdw blurRad="38100" dist="38100" dir="2700000" algn="tl">
                    <a:srgbClr val="000000">
                      <a:alpha val="43137"/>
                    </a:srgbClr>
                  </a:outerShdw>
                </a:effectLst>
                <a:uLnTx/>
                <a:uFillTx/>
                <a:latin typeface="Arial Rounded MT Bold" pitchFamily="34" charset="0"/>
                <a:ea typeface="+mj-ea"/>
                <a:cs typeface="+mj-cs"/>
              </a:rPr>
              <a:t>OER: a Collaborative Catalyst for Open Practice?</a:t>
            </a:r>
            <a:endParaRPr kumimoji="0" lang="en-GB" sz="3600" b="0" i="0" u="none" strike="noStrike" kern="1200" cap="none" spc="0" normalizeH="0" baseline="0" noProof="0" dirty="0" smtClean="0">
              <a:ln>
                <a:noFill/>
              </a:ln>
              <a:solidFill>
                <a:srgbClr val="F5801F"/>
              </a:solidFill>
              <a:effectLst>
                <a:outerShdw blurRad="38100" dist="38100" dir="2700000" algn="tl">
                  <a:srgbClr val="000000">
                    <a:alpha val="43137"/>
                  </a:srgbClr>
                </a:outerShdw>
              </a:effectLst>
              <a:uLnTx/>
              <a:uFillTx/>
              <a:latin typeface="Arial Rounded MT Bold" pitchFamily="34" charset="0"/>
              <a:ea typeface="+mj-ea"/>
              <a:cs typeface="+mj-cs"/>
            </a:endParaRPr>
          </a:p>
        </p:txBody>
      </p:sp>
      <p:sp>
        <p:nvSpPr>
          <p:cNvPr id="3" name="Subtitle 2"/>
          <p:cNvSpPr txBox="1">
            <a:spLocks/>
          </p:cNvSpPr>
          <p:nvPr/>
        </p:nvSpPr>
        <p:spPr>
          <a:xfrm>
            <a:off x="1295400" y="3352800"/>
            <a:ext cx="7696200" cy="1357313"/>
          </a:xfrm>
          <a:prstGeom prst="rect">
            <a:avLst/>
          </a:prstGeom>
        </p:spPr>
        <p:txBody>
          <a:bodyPr/>
          <a:lstStyle/>
          <a:p>
            <a:pPr marL="342900" indent="-342900" algn="r">
              <a:spcBef>
                <a:spcPct val="20000"/>
              </a:spcBef>
              <a:defRPr/>
            </a:pPr>
            <a:r>
              <a:rPr lang="en-US" sz="2800" b="1" dirty="0" smtClean="0">
                <a:solidFill>
                  <a:srgbClr val="573201"/>
                </a:solidFill>
                <a:latin typeface="Arial Rounded MT Bold" pitchFamily="34" charset="0"/>
              </a:rPr>
              <a:t>OER14 </a:t>
            </a:r>
          </a:p>
          <a:p>
            <a:pPr marL="342900" indent="-342900" algn="r">
              <a:spcBef>
                <a:spcPct val="20000"/>
              </a:spcBef>
              <a:defRPr/>
            </a:pPr>
            <a:r>
              <a:rPr lang="en-GB" sz="2800" dirty="0" smtClean="0">
                <a:solidFill>
                  <a:srgbClr val="573201"/>
                </a:solidFill>
                <a:latin typeface="Arial Rounded MT Bold" pitchFamily="34" charset="0"/>
              </a:rPr>
              <a:t>University </a:t>
            </a:r>
            <a:r>
              <a:rPr lang="en-GB" sz="2800" smtClean="0">
                <a:solidFill>
                  <a:srgbClr val="573201"/>
                </a:solidFill>
                <a:latin typeface="Arial Rounded MT Bold" pitchFamily="34" charset="0"/>
              </a:rPr>
              <a:t>of Newcastle </a:t>
            </a:r>
            <a:endParaRPr kumimoji="0" lang="en-GB" sz="2800" b="0" i="0" u="none" strike="noStrike" kern="1200" cap="none" spc="0" normalizeH="0" baseline="0" noProof="0" dirty="0" smtClean="0">
              <a:ln>
                <a:noFill/>
              </a:ln>
              <a:solidFill>
                <a:srgbClr val="573201"/>
              </a:solidFill>
              <a:effectLst/>
              <a:uLnTx/>
              <a:uFillTx/>
              <a:latin typeface="Arial Rounded MT Bold" pitchFamily="34" charset="0"/>
            </a:endParaRPr>
          </a:p>
          <a:p>
            <a:pPr marL="342900" marR="0" lvl="0" indent="-342900" algn="r" defTabSz="914400" rtl="0" eaLnBrk="1" fontAlgn="base" latinLnBrk="0" hangingPunct="1">
              <a:lnSpc>
                <a:spcPct val="100000"/>
              </a:lnSpc>
              <a:spcBef>
                <a:spcPct val="20000"/>
              </a:spcBef>
              <a:spcAft>
                <a:spcPct val="0"/>
              </a:spcAft>
              <a:buClrTx/>
              <a:buSzTx/>
              <a:tabLst/>
              <a:defRPr/>
            </a:pPr>
            <a:r>
              <a:rPr kumimoji="0" lang="en-GB" sz="2800" b="0" i="0" u="none" strike="noStrike" kern="1200" cap="none" spc="0" normalizeH="0" baseline="0" noProof="0" dirty="0" smtClean="0">
                <a:ln>
                  <a:noFill/>
                </a:ln>
                <a:solidFill>
                  <a:srgbClr val="573201"/>
                </a:solidFill>
                <a:effectLst/>
                <a:uLnTx/>
                <a:uFillTx/>
                <a:latin typeface="Arial Rounded MT Bold" pitchFamily="34" charset="0"/>
              </a:rPr>
              <a:t>28</a:t>
            </a:r>
            <a:r>
              <a:rPr kumimoji="0" lang="en-GB" sz="2800" b="0" i="0" u="none" strike="noStrike" kern="1200" cap="none" spc="0" normalizeH="0" baseline="30000" noProof="0" dirty="0" smtClean="0">
                <a:ln>
                  <a:noFill/>
                </a:ln>
                <a:solidFill>
                  <a:srgbClr val="573201"/>
                </a:solidFill>
                <a:effectLst/>
                <a:uLnTx/>
                <a:uFillTx/>
                <a:latin typeface="Arial Rounded MT Bold" pitchFamily="34" charset="0"/>
              </a:rPr>
              <a:t>th</a:t>
            </a:r>
            <a:r>
              <a:rPr kumimoji="0" lang="en-GB" sz="2800" b="0" i="0" u="none" strike="noStrike" kern="1200" cap="none" spc="0" normalizeH="0" baseline="0" noProof="0" dirty="0" smtClean="0">
                <a:ln>
                  <a:noFill/>
                </a:ln>
                <a:solidFill>
                  <a:srgbClr val="573201"/>
                </a:solidFill>
                <a:effectLst/>
                <a:uLnTx/>
                <a:uFillTx/>
                <a:latin typeface="Arial Rounded MT Bold" pitchFamily="34" charset="0"/>
              </a:rPr>
              <a:t> April 2014</a:t>
            </a:r>
          </a:p>
          <a:p>
            <a:pPr marL="342900" marR="0" lvl="0" indent="-342900" algn="r" defTabSz="914400" rtl="0" eaLnBrk="1" fontAlgn="base" latinLnBrk="0" hangingPunct="1">
              <a:lnSpc>
                <a:spcPct val="100000"/>
              </a:lnSpc>
              <a:spcBef>
                <a:spcPct val="20000"/>
              </a:spcBef>
              <a:spcAft>
                <a:spcPct val="0"/>
              </a:spcAft>
              <a:buClrTx/>
              <a:buSzTx/>
              <a:tabLst/>
              <a:defRPr/>
            </a:pPr>
            <a:endParaRPr kumimoji="0" lang="en-GB" sz="2800" b="0" i="0" u="none" strike="noStrike" kern="1200" cap="none" spc="0" normalizeH="0" baseline="0" noProof="0" dirty="0" smtClean="0">
              <a:ln>
                <a:noFill/>
              </a:ln>
              <a:solidFill>
                <a:srgbClr val="573201"/>
              </a:solidFill>
              <a:effectLst/>
              <a:uLnTx/>
              <a:uFillTx/>
              <a:latin typeface="Arial Rounded MT Bold"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i.imgur.com/BB7PrP6.jpg"/>
          <p:cNvSpPr>
            <a:spLocks noChangeAspect="1" noChangeArrowheads="1"/>
          </p:cNvSpPr>
          <p:nvPr/>
        </p:nvSpPr>
        <p:spPr bwMode="auto">
          <a:xfrm>
            <a:off x="155575" y="-1790700"/>
            <a:ext cx="52959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i.imgur.com/BB7PrP6.jpg"/>
          <p:cNvSpPr>
            <a:spLocks noChangeAspect="1" noChangeArrowheads="1"/>
          </p:cNvSpPr>
          <p:nvPr/>
        </p:nvSpPr>
        <p:spPr bwMode="auto">
          <a:xfrm>
            <a:off x="307975" y="-1638300"/>
            <a:ext cx="52959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http://i.imgur.com/BB7Pr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What does it all mean?</a:t>
            </a:r>
            <a:endParaRPr lang="en-GB" dirty="0"/>
          </a:p>
        </p:txBody>
      </p:sp>
    </p:spTree>
    <p:extLst>
      <p:ext uri="{BB962C8B-B14F-4D97-AF65-F5344CB8AC3E}">
        <p14:creationId xmlns:p14="http://schemas.microsoft.com/office/powerpoint/2010/main" val="26905727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7" name="Picture 3" descr="C:\Users\USER\Documents\OER Africa\CONFERENCES\OER14\Ohe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7620000" cy="53530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352800"/>
            <a:ext cx="678180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6069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moma.org/interactives/exhibitions/2011/talktome/assets/TTM_189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4488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0400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70866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0"/>
            <a:ext cx="1169551" cy="7010400"/>
          </a:xfrm>
          <a:prstGeom prst="rect">
            <a:avLst/>
          </a:prstGeom>
          <a:noFill/>
        </p:spPr>
        <p:txBody>
          <a:bodyPr vert="vert" wrap="square" rtlCol="0">
            <a:spAutoFit/>
          </a:bodyPr>
          <a:lstStyle/>
          <a:p>
            <a:pPr algn="ctr"/>
            <a:r>
              <a:rPr lang="en-GB" sz="3200" dirty="0">
                <a:hlinkClick r:id="rId3"/>
              </a:rPr>
              <a:t>http://ushahidi.com/products/brck</a:t>
            </a:r>
            <a:r>
              <a:rPr lang="en-GB" sz="3200" dirty="0" smtClean="0">
                <a:hlinkClick r:id="rId3"/>
              </a:rPr>
              <a:t>/</a:t>
            </a:r>
            <a:endParaRPr lang="en-GB" sz="3200" dirty="0" smtClean="0"/>
          </a:p>
          <a:p>
            <a:pPr algn="ctr"/>
            <a:endParaRPr lang="en-GB" sz="3200" dirty="0"/>
          </a:p>
        </p:txBody>
      </p:sp>
    </p:spTree>
    <p:extLst>
      <p:ext uri="{BB962C8B-B14F-4D97-AF65-F5344CB8AC3E}">
        <p14:creationId xmlns:p14="http://schemas.microsoft.com/office/powerpoint/2010/main" val="25810694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GB" sz="4000" dirty="0" smtClean="0"/>
              <a:t>Free Open Source Software</a:t>
            </a:r>
          </a:p>
          <a:p>
            <a:pPr lvl="1"/>
            <a:r>
              <a:rPr lang="en-GB" sz="3800" dirty="0" smtClean="0"/>
              <a:t>Open Data</a:t>
            </a:r>
          </a:p>
          <a:p>
            <a:pPr lvl="2"/>
            <a:r>
              <a:rPr lang="en-GB" sz="3600" dirty="0" smtClean="0"/>
              <a:t>Open Access Research</a:t>
            </a:r>
          </a:p>
          <a:p>
            <a:pPr lvl="3"/>
            <a:r>
              <a:rPr lang="en-GB" sz="3400" dirty="0" smtClean="0"/>
              <a:t>Open Educational Resources</a:t>
            </a:r>
          </a:p>
          <a:p>
            <a:pPr lvl="4"/>
            <a:r>
              <a:rPr lang="en-GB" sz="3200" dirty="0" smtClean="0"/>
              <a:t>???</a:t>
            </a:r>
            <a:endParaRPr lang="en-GB" sz="3200" dirty="0"/>
          </a:p>
        </p:txBody>
      </p:sp>
      <p:sp>
        <p:nvSpPr>
          <p:cNvPr id="2" name="Title 1"/>
          <p:cNvSpPr>
            <a:spLocks noGrp="1"/>
          </p:cNvSpPr>
          <p:nvPr>
            <p:ph type="title"/>
          </p:nvPr>
        </p:nvSpPr>
        <p:spPr/>
        <p:txBody>
          <a:bodyPr/>
          <a:lstStyle/>
          <a:p>
            <a:r>
              <a:rPr lang="en-GB" sz="4600" dirty="0" smtClean="0"/>
              <a:t>Does OER = Open Practice?</a:t>
            </a:r>
            <a:endParaRPr lang="en-GB" sz="4600" dirty="0"/>
          </a:p>
        </p:txBody>
      </p:sp>
      <p:pic>
        <p:nvPicPr>
          <p:cNvPr id="4098" name="Picture 2" descr="https://encrypted-tbn1.gstatic.com/images?q=tbn:ANd9GcQWKMV2oZhMcJ8Pp3BEvorqtwLylEtkJ-7iVMogKHywkuZauJ9k"/>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705600" y="4191000"/>
            <a:ext cx="1990725" cy="2305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148147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28600" y="4596586"/>
            <a:ext cx="8763000" cy="2185214"/>
          </a:xfrm>
          <a:prstGeom prst="rect">
            <a:avLst/>
          </a:prstGeom>
        </p:spPr>
        <p:txBody>
          <a:bodyPr wrap="square">
            <a:spAutoFit/>
          </a:bodyPr>
          <a:lstStyle/>
          <a:p>
            <a:r>
              <a:rPr lang="en-GB" sz="3400" dirty="0">
                <a:latin typeface="Garamond" panose="02020404030301010803" pitchFamily="18" charset="0"/>
              </a:rPr>
              <a:t>“I’m very conscious of the fact that you can’t do it alone. It’s teamwork. When you do it alone you run the risk that when you are no longer there nobody else will do it.” </a:t>
            </a:r>
          </a:p>
        </p:txBody>
      </p:sp>
      <p:sp>
        <p:nvSpPr>
          <p:cNvPr id="4" name="AutoShape 6" descr="data:image/jpeg;base64,/9j/4AAQSkZJRgABAQAAAQABAAD/2wCEAAkGBxQTEhUUExQWFhQUGBQXFBUVFxcYGBQYFxUXFxUUFxYYHCggGBomHBcUITEhJSkrLi4uFx8zODQsNygtLisBCgoKDQwOFA8PFCsZFBkrLCwsLCssLCwrKywrLCwrNywsLCsrKywrKysrKysrKysrKysrKysrKysrKysrKysrK//AABEIAOEA4QMBIgACEQEDEQH/xAAcAAACAgMBAQAAAAAAAAAAAAAEBQMGAAIHAQj/xABMEAACAAQEAwQECgYHBgcAAAABAgADBBEFEiExBkFREyJhcQcygZEUI0JSdKGxssHRJCUzcnPwU2KCkpPS4RU1RVSi8RZDRFVks8L/xAAWAQEBAQAAAAAAAAAAAAAAAAAAAQL/xAAYEQEBAQEBAAAAAAAAAAAAAAAAARFBIf/aAAwDAQACEQMRAD8AWYniFZMq6oJX1EsS6icgRWNlAc5QNdrWjwS64/8AEqr+8fzjVR+m4h9KmfbDRFiapetLW/8AuVV/eP8AmjYYdWH/AInV/wB9v80NEEToPribRXamiqwQq4jWM52UTGAA6sc2ggXFhPplXtcTrS7bJLmOT4nVtB4mDsXxfLnSSQGXWdN5J0UHm3hFArJhmuWLMQBqzG5PP+RAFzeIKu5y1tXlHzqiZf8A6WteI52P1ijWsqrnl2836+9EFUBL03YgGx2XTn4xHRU4e8yYTkXfqx5KIoIbHqwWvV1VyLgdvN/zRq2O1f8AzVT/AI83/NAtROZ2zbA6WHQcvKNmsQw6Wt7NICYY5VH/ANVUf403/NGHG6j/AJmo/wAaZ/mhexiZaOYdlPXWw0te+ttLRQ4wuqnTc4NTU51GZVE5++ADmtdt9vfE2IS6gNlkz6qaSbDLMmMDf1bFT+6PAkiEdHIZnVVKq19CWAF/3thBaYnUymOWa6sp2uDYi/mD8rXxPWIJaoVUoqJ0yoQsMwHaMbi9rjveBjalZnZFM6ouzIv7Q27xseeljY/V4xpiOOTp+TtcrGWuRTbKcvIG2+2ntiCVPU7HKdxfr4GA6DL9GdToGqHLaXAmsPl6m5HNPc0Bf+BZxRmSZObIzox7QAAozK+520EdXosURqb4SSAnZ9oTfYBczX9t4rfDNHOq6eX2ymVTEu5l371UXdnu+xWVcju7tbXTfO1rHNKrh6YDdZk4gqMvfYlmOUix2KnMAD1gCZQMDbPOBNst3OubtCgIGxbKq+d/KOxVuHKaWa4FmkzKq1uaiY5yEdLZfKwIsQIq2K0CsuZRd8zbWZzeYGBFt7oqsOpNxqTDUxXqHApbgntp5tf/AMwjkzDQ7XVT7ZbDmINmcIqLfH1GoDD4w7EXH2xvhX7S1jdu8STobhySLdRNDjloVNotOKJZ7fNWWPcgi6Ka3DCf00//ABDGh4bT+ln/AOIYsjrELLAV48Np/STv8QxoeHJf9JO/vn8ofssRlYBGeHJfN5p/tmAMbwWTJkPMGcsLAXfS50Bi1hIT8Xp+iP5p96A7j8IH8/8AePIQ/DPGPIJikSFvWYh9Lm/aYcIkLKFb1mIfS5v2w8SVAB4hULKls73sNLKLkk6AAdbxTcQ4sV5Rlus6XMW9itgTpoGvtoYtWIY9So2V3u0trkKC2UjrbbeOf8Q1EqdNnul2zFHDkWsAuVk+yATCYbmxOvj1/GCL9xd7ksx8Ry+yIaO+Ya73HlfS/wBcMcPQd5yRllgmx+VrcW9sUAzyXbY3PX2C59kbEEgDzsOlt2P1/VHpDMwN9ZhOvjfX6yYllyM1wNbd0Wt7ND111gA1e5J2H82ENsHw4tKmzWC9nLGpYta+/qr63IbjeNZmHBZfdOY3Ck9XN+6AOgJ9tou9LwezULIWIfLmVbkIrA5tQPWPK5gEuHUtNLpvhNXkDTT8VKRB3RtnK79Tvt4mD66mopUr4QV7S4QCU1xddAPJrDbb7Yg/2nMpZcuVV4erGXpLeYLDTYg5SGNragwh4gx2dVsO0sFX1Ja6Kvj1J8T9UQGy8Rw9GZ0kuGvdQ1zl01t3rDnCbFsVSYwKS8o5k7kdLDTnDXCOFcwDzyVU2yy1tna+2Y65PKxbwEGnhoHuS5XesSdGZguwfMQdL21sN4CsKmYEjxuTaw3GvTXJ5HWI50ix52udT/ZJuOoJ1EM5mEzaZszKcoIJGViwF9XyldBa4ubX1iQhcl9SMupva47O3d9iZgediDFA2HcTT5CCSHzyMylpLbEK+ZkB3CtbUbeEdu4S44pq0BUPZzQNZT2B/s8mHl9UcExiTlaxIJu+o233HS99uWsL0YggjQg3BGhBGxB5GJZpr6hwwWmVKHbtAwHhMlIT9YaKZUyRT1UyWoAVWBRV07jmSUH9VWZZgvoA5O17xV+BPSO0qcVrWLo6onbW1TKWyl7esLMRffQb7w84yrpbTZs8OMuanp0dTcMDLM2aLjcfs9RqLRMaa1lPkmS2UDI9rNe7L+xQ3HIg9mwH8QGC2qAzWYqHIBK+wfhaKlTVj0dS9OxJlzmDymOuWzMbhufesL87C8E4ziqvMJljXQBrnUAMocW+T3st+RUGCLBMWIWWIaTEVyqrsA+gtcE6khc1tibe2DGSKBWWNMsFFI0yQEGSFHGMv9DmeafeEWAJCrjKX+hTf7H3xAO/hvjHsV34XGRQ2wlb1WIfTJ32xYpaaQkwJP0ivP8A82f96LGsvSIKJxfOkU7ZMn7X4yZb5XQX5Aka+Uc+mVjEN/WvcD2flDHihpxqJhnnvAlRbawOgHshOsu9vGKg5VyWBFyQNfEEFvyjztspI5XW462I/wBY1zXmL0zfVe8DTGuTAMpM1SspT8ntCfM7R7h984VRck6Ac/5ELA0WTBQElly/ZzJrBJbfMX5cwnewF9BubawDPA5Kl5YSRMn5GLZZeUXba7lyMqjkD5xf8Qq58mnMyasmnlra92M2Y2o7igWXMfMxV5/H0qnlCTQyrhBYTJgsug9YIDcnzt5Qxo6me4T4TczrZxmVL97QBVYEKAMoACMzG/JYgruKirxKazMMipoko3GX+wATm1BLGwA5iGmCcLypBEwss5yAUzBQoB+WiZ+0c/N7lzpawN4bIjA5CBlGoV81ipNsoWYBe7X1KFnYmwCrB8qYyXXvKO8/eLqCPlk3Mq4HynYWF1VRpAeLRad1GLA3AytM7w+SQJPZlxtYuVU73tEdVILoCEubkqAvaB7aEL8SEdhtnYlQdRA9ZjVLK/aTJQBGgsrFQLdywlsB4S1/rMxJhRP41oyG1z6E2Crc6WAvMld47WRQqqL63iKKr6FWUEKGRvkqoKvyuqiTLWa4+exyqLmOfV9IadtO9KLMoJKkAgsCt0c3FmO2mukEYlxrUzXZu0MsH5EvuqBlC2sN9BzgWo4i7cgVSlwAASmVC2XRbkLcAC+g0PSLIiKuopk+cqylZ3YA7a2yqcz20XffnaA8YweZTsqzLXYXFvrjpnCvENNJpyAoRFGrEliQNgxOp3sAICrlGR6ypAzTFzykPKWfUl2+cbgnz8IDmLoRvBlFXkBZbMeyDFgvJWIALD2ARr2WbMx2vyBtc3IXw2Nh4RBMl28oouON0TzBLdHustTlFwRqcxsyiwuRbc8oEwatE1hKyAIWsd8zg+sqoNASLDTTUmFmB4kZRswzS20I6E8weXiItXC+FquZzl7GzOs3MSoQMt84HQ5LobFhYczEFto5AyPdUzOQx0ubIrAEknMVFiF25mwj1lgOZXqGlKLo03uyZZCh+yPem1EwKAFZgoCjkPMwyKwUMVjUpBBSNcsQRqkLOMk/QZ3kv31h2iwr4yT9Bn/ur99YCo9r4xkLu3jI0jpXDgvPr/ptR96LOqaRW+FRebX/AE6p+9FqmOEQsdlBJ9kRXB+IldpzzDtNmTMv9lsu3LlC+UO6Qd1II99jEuL1gmT5jrorMxUdLm9xHjMDZlHeHrDrpFRAXswPTX8YjqAMxttfTyj2da+m0aQGCDa6aSUFrKEUKPDqfM6+6BJZ1va/gYIUNMf5zMff+Q+oQD3g7CBUTruGMqV35gUEl9e7LBGxY8+QudIvkgjUjKBvm2UXGt2GWwy8y7uVNgBnhVhOGdjLEs21LBit3V5nUXUqTyFlYgAj1mAhjVV8unXtHYBtWHeXOPna5XYa7KApZixNlUWgNMyynIDZe8LApY5RdSZaJLkuVNiSzFFYjcxU8Rx5pp7KmUNcglkVJaqyn1rKt3AO2Zz1MK8RxCZVm1skn5K3JPrEsbsSSWJJJ3J30sIaYPLVNF7umpIBHnaAFbg6YwabUTLcyTrvygeo4SYSu1KlE0y31LXNgfAbmOhUUlZtu0a4XZbaMfG24GmkbcSM08pIXQZg0wjko0t5nlAcxn8OG0mw1mn6r2MAYrgzSmykWtvHZGwxc6MVAEsd1R1tYc/CFHFdMjLc6Ny018t9oDjrXU2O19oOxDGHmossk5RrY9eWvSJcWpLE6QoYWigqQ4Ftj1uDy15e0R6su9ttdLnw6+69/GBpZ8ILRHyFgO6LXPXp5wG1XLCIAN2O1iLAC+hPU+HSDKasmdiqy0AWXdrsd3uLuFJ1YWAAtpaFvaG4zG1uuh156+NtYv3A+DgTVfLYhAzkarmIy5Qx3vq2nhAMcA4WSUyVDTWmzSGLEiy3bTS+ugv74sOWCWWIisRUJSNcsTERraA1VIWcYr+gVP7g++sOFWFfGa/oFT+5/wDpYDlOeMiK8ZFTHZODlvMr/p1T9+J/SJUmXRPl0LlU9hIv9UZwQvervp1V9+CvSBSB6KYSbZLP7uUQcCKx6jWsYkdeY5xDaKPb7x5aNlG8McDpM73I0XUwAcinYsFCsWOgUA3v5Rc+HcLWWrF1Bm3XU65Rp3F0OVrm50J9XTW8MJM3x216HQam5tyvz08BC7FsU7EWUZphyhRewtsSBuysnTKO/wAzATY5jokAogBmkKh1sVFrjujX1SBZjpfbu3hBLlTJ7h5xzHkNAAPmqoFgNvdEUmkt3mPeOugsBryhrhbrm71/ADUmAIMohRp7oZYZSE6kQRIHy5gso9VfDqYdSMapdLDUb/zziDSlp2TUX+v8IcUEu+u7HU9Tr4xLJxCS40sR4a+O0TSHS/dYW5f9oCKdKvy2PL/SEGNoPH3nX64t3bJY67RXsTl5zpa35QFYpcJSadvy5wh4h4VYK0xF0XwPtjoOFyCHQrax7uvjtDv4FMaVMDqpQqcrLyOtgVIgPnalpHdgqjUkD3m0W2Zh958mQo7uZQbbHJa5994BwhHNSAi37w8kCkx07DMKAqZWmqSyzebHSAbzMJlMFzy0YoBYsoJFh1jcygBYAAdBpDBkgd0gAXWISsGOsQssFDFY1tBBSNCsQeIIWcZr+r6r+GfvLDeWsL+MV/V9V/Cb7RBHFLxkeRkaHc+BF1rvp1V9+HPFVH2lJMTqBfyuLwo4B9av+nVP3ougS4iUfOfEHDsymnhPWVxmlkcx08xCRpWvt26R3zjLhpZqrM1BlbAdDvFUk8ChqNpgUmcCSvjY7GLoo1dwxNkhGe2SYO4Rz0vaHWH0YRVUDxPIk+f8/iLJxMp+C0wb5Bt4ggAWIhGXAFzyB128Rf3H+dgjrK1JSkk5SNrLe5AJXfaxO55HQc4q6TCzmY1yT1JJ8rnU+2PcUqTMfe4GwtoL8/M840UwB7zb2HSJKRCGvex8N43wmRdWJ16DUe42sD/NjArTyCcoLEXuAPt6QFnomB0teCJ+Fzhe1iOlxtFfwKbOmzAqkJfm9kXwu76fUYdcWUD06XecHawOVHfnpoyoEMArecyNZgVPIrce24guZWuQGzFiDudz5wkoayc3IuL21Gx6N4w8pqG+/dvy5QDmnxMlRc78+vvjz/abXJtmXSyg2v4axJ/szRVGm++nLS0IJkwSycxJF9hfWIG9VWTmuwdE55AL26a9YYYDjM9WvMOZR5i48jzvaKtNxsqMyylVPnM3s8QPbBWG8XJYqw1bTlt4EQDrhXCVNRNYaKXdiOQBOYfbFzwqTmLzSLZzZf3V0EAcIYf8XmvpMuT1tfQRaOyAFhsIARliB0g51iB1goB0iFkg11iBlgBSsalYnZY1KxBqiwt4wT9X1f8ABf8ACG6LC/i9f1fV/wACZ9kEcHjyPbR5Gld+4HkFWrSQQHrakqTpmAfKSPC4I9kXFBFM4Cclq4Ekha6pCgnYF7kDoLkn2xdlEREU+TmUjrHlPThVsBpBIEZaCqJ6TKX4mWQLWmWPtEcm4grinxY0JGp30I2tyP1x2/0iSiaCey+tLUOvgVIP2Xj5zEst3t77mLETU1ydTtEwGsZTy7CPSLmAYUNSZYzAkeXjFlwzDTNGcaPpt/rFcpZII1i08NYiUcBT532gDZMmplWyy5T8u8pBF/HkInqJNRN0NHIvr8u+/OL1Ry0mKL2J+qCRSZR3R5RBzI4QacHNLUO+vcvffY8olRQVDEWAte3L/SH/ABAksvZ5gLHkDrbrCjG6hO4idLnnfxgHkqXLYKVHfAuN+m3lryimz8KSYzMJRc+DZSepHIm994criD5QLDa1xzvpD+lmIsuVmtme41sBpqAfGAo1fiaNKEias9UGnZut1v4ERrQcOUbvLeWWQi2ZSNL33FzpHTJuEo41G/OBEwGTLbtGFlG5/OAO4dlWRgBYKxUDyAhqywo4YrlmtPyeqrqB/dEO2EAK6xA6wY4iFxEUE6xA6wa4iBlgBGWNCsEssRlYDRVhfxeP1fV/wJv3TDNRC/i8fq+s/gTfumBXALRkZHkaR3z0fD4zEPp9R9oi8oIp3AuTNW5c2b4bU9pe1s2fu5fDLl353i6oIlV5aMtG4j20QCVtKJkt0Yd11KnyItHzBiUh6WdMkMNUYr7OvtEfVWWON+m7hvKy1iDRrJNtyOuVj9nuiooLp9kQHSDHHdB6gfZAbjWKJ5NVD/CZwvmB1irBYYUlUFgOl4Pj5lC2469DA2M8YTn7kkm5O40A84pKYgToupPP/WLDgEsKbkXJ11gEj9pKnHtmJL2OY8+cWVXpAquZxJFrrYC5877eyGGM4FLqkF7ggAi2lr9IrNR6PWANmLdNoC+YXi9KZeXsVtY2bNc35E3GsR4xMo6pFUsZLSweWa9tQVt8q/M+MUzAsFmyQBMvkDWsOl9d9osGK8PJLvMTUEaMfWIOozfZEEHCnGrFAjMGI0uedukP5vE6NKmIw3Bt+UccmTuyqDbQNrD6lrs/kBc+zl9kUdN9GUn4ma1vWmaexR+cXBlgPhug7GmlpazWzP8AvNqf58IPYRkDOsQuIJcRC4goZ1iBxBLiIXgB2ERkRMwjQiA0AhdxeP1fWfR533DDRYW8YD9X1n0ed9wwK+e7xkZeMjSO/wDo+/a4j9On/hF7QRRfR7+1xH6dP/CL4g0iVXoEexkexB5aB6+hSdLaXMUMjghgeYMFAR7aKOC8acOLRzOyS5TKCl9TbpfnFOy7iOyemKmskmb0LIfaLj6xHG5rd6KiBtDaJEk3BI5R7PGzQ9w2kWZbLoWtfpcc4BJInOliUax1vbS3nFgpayZcDsX1AYacuvlDOtp+yBFu6fWA+S3zx9toP4UxUy31IBICgtqCpOwgMoMUnDKewmHp3WN/dD6h4qYE5pHdA+ZMFou2E1gKy7yu6o0dLMt7WFsuovrBsrEafvd9Fue8G7p9zWNoChYjxGs2XllU7Etucrtr/VsIQ47xkFldhOk5HIuujq2h3yn3R16VX0+W6zJeUcwy2B9kUri+ll1E1Z8xLCVLbsQfXfvDvEckvYj90wHEq5O1e9iNOYtv4GLj6NcCM6oQEXSX8ZM9nqL7W+yEnYFnOm595OwjuHAnD3wSnGYfGzLNM8NNF9n4mJaH5ERNE7CInERQ7xC8ENEDiAHYRA4gh4hYQEBERmJWEaGINBC7jD/d9Z9HnfcMMlELuMB+r6z6PO+4YsK+eIyPYyNI+gfR7+1xL6dO/CL6kUL0fn47Evp077Fi+SzEqt7R6BHkexB7HseRBVV0uWCXYADqYor3pLw/tsPnAC5QdoP7JufqvHzozR2riv0mSArypQ7UsCpI9XUW3jiziKj1H0tDLAqrI9vdCdo3lzbEHmIDotZ8alxvz8YS+qbEadOniOhibhzEgdCfL8osU3DkcZh9X4wAGGY9NkayprWO63/DYxZpXH2YfGykcj5yjeK1MwhRqLfXA0ymHS/t0+yILPW8Xs9uylohB0IUaeOsRmsYyneYxd21Zjz6L5QkosMYtvYQ5r5AKpJXn6x+0wAPCMyRKqFnVOiD9lcd0vf1j5R2CkxGVNF5bhgehEcZ4xKjs5a7IsV2hxOZKa8typHQ/aIYPo5hELiOW4L6SJq2E5c46jQ+6LnhvGFNO2cK3zW0MTA5cRC4iQTVYXBB8jGjQUO4iEiCHiFhEELCI2ETsIjIiCICFvGI/V1Z9HnfcMNQsK+Mh+rqz6PO+4Y1CvnaMjLR5Gkdx4YxZJE3ES5tetnfYIA4o9JbJpIsf56QrmYHNqZ2IBJmRRVzgRbc73+uKXieDvTzuzmW6gjmIDoHBvpNnGblqrdm2zAHun8ouFf6SaVPVJc/1QY4xJki0TGXDBeMV9KM1riVLC+LfkIpOKYzPqDebMZh0uQPdERSI3WAEcWjwSs0ZPMZSze8IqBp0oqYiDRY6iWCu0JaiSBEV5R1RQ3EXXBsauMub/QxQiIlk1BXaA6UomMdQddjyguXRsouRcfXFHoeJHXS5h5T8Szm9Vdep/KAePUhBfK1+VxtBlHpq2+5hTRlnIaa2Y8hyHl4xNi1TllkDdtB7YgQYxWGa7NyJ08hCwJBbyDGJJiiAJHhU3g4SI97CA0o8anyj3JrC3K5I9xix4b6RZy6TVDjqNDFWqJNoXzFgOy4ZxlTztM2RujaQ8VwdQbjwj52edlhjh3F8+n9RyR806j/AEiYuu7mFVfjkmVNSS7WmPqAATp1NhpFO4YxKor/AI2dUGWpdkWVJslrLe5bUmJq3DpkiuWbKmM9+zUmY2ZQGupUnfW2hjOC9rCvjP8A3dWfR533DG0/GFlzUSYCvaaBrdwN0LeMZxkf1dWfR5//ANZiwr5zjI9jI0jseDT2SfiJFiorJt1vYjQaxTuLKv4RUBlBygFQevWHtEJc7EK+lmBh2lRNdXVspBBtaEvFHDnwOYhlTGYM1sra7wAYlkRreJ2mXiIiCNTETrG5jwCAAnpA7aG8NuwvAdTTaGKG2HTM62gOroddo1wOcQbQ/mys1tIiqs9DEXwWLFUU+thE0nDNNoBBS0WsWCilZYKk4bBGVE9Zh5QBNI0D1k4M2vLb84Dq8XHqoPbAQmFogNaYI0LWiGPbGAlM2NWnWEbJTluUZ8AYwAM+YTAM0w5nUpUQixCoUXBcDfx1ttpFEmBYFNrpzS5ZCKljMmEXyg7ADmTY6eEWyp4BpZbU8vNMd5kzvkm3cVGZyANtco9sQeiRy0uoVHRWzozBhckFSFN8w0uG0hVifG9SKlZqiWvY9pLVbEggsMxY3vc5B5RBYsR4Sm0QaooJj2ljM0p+9mAF2tffTkRGsziJaummTColuETuhrEOjBiyHy19sWXAsblzqQ1DzRco0yaoIGTKDcW3tpHN+E+H0qpbdoHUGYeyZRuQoMxBfeyi+g5HW9hEVc6jhOqlszU03t6abq0mcxuA2t1c3v1B0MMMUnFMKrZTvneXJmoTe9rpdRfybnFdlcJOO7LrZ4HzVZiANNO6wHhp4dY8xPAJtHQ1WSYWEyVME7NcqwGuddbh7G3e3tvFRy+MjLRkXwdnwORKNTiZmWBFY9mJsVGUG4PLWKhxPib/AAjMzK6oWEo6DNpbMwhp/wCGXrK+vIfIiVLhjvdtwLeUZiHA5Q98dp/XzkEDy5QFYpXuL3veJ2gaqw56SeZbeqy508v5BghddYDxY9AjGWMlrrAES5cFSaK+8a0yQW0yw0gEVZRmVNBG0WaW10HlCqamY6wbI2t0gCJVOBqY3aeF1PujVjA1rnWIIamud9FFh4QMKBjqxhqsvpEqy4BbLoAIJSi8IOlyvKCEA3MAFLwy+toPkYWDvGGptC/Du1xKo+Dy3MuQgvOmLuwB2HmdPr8IAyZiNNL07RNOQIP2RoMVksO46t5Hb2Ra63hPD6WndjTI+VdM92ZmOiKCeZYqNOsVjiH0dIlKrSmIqEVcwJus1iO8B803va2kNCPDaGZiU1wrGXTSjZ5g3c75V/nbWLC3Dkmnn0pkyFVWZ5WhJZry2cMxfc2Q++IPRPiCvLemKhWlEubfKzGxuOoIt7otPEwvNolBI+Pc3G+lPNHPzgFTcU4cKhVJUOuZS5TuqdBlL2tyiscbtSTa2SQmhIM10BKFRcKDl7rm+rEX0sI3qPRae0JepHYDMx7pDZRqQxvYaX70JcS4kSZV9pLX4inliWpUd5k7Rc0wX5nl4ecBfMYwkYgiojCTKHNVUs1hoL/MFthvp0ipPw3XUSGZKmCbJUkugF9FPrGW1xyvcaxaq6mero8+HTrPbQhrE6nNLzboxtz6RJwPLqZdMxrzZVZiCxVjlX1u0YE31Bt168ogjwauE1A6agrm1JGp0yEnUkMZi3OhzIMwIETcS1AOG1mUk/FPqAANVRx/0up9vhFQ4ArWPay1BIVg8oHUKWPq2OmpVGsbAlSNCRDDGKzNR1tiGXsWVWF8oAKMiA2ufi3uFe5GQgHlFHL4yNbxkaHYqDEmp5+KTLyggrGzdozKb5R6pAPKCJGOzayU7SZcv5uYuTbqbZYqHFlB2k2vPaouWsmOZbHvMoQDMBz1uIsWDYnSUNGB2mbNqcmpmE9LeHuiClY/OmNVlZhM0omQdiPVvy2Oka0dSD3SCrDdWFj7ouHD2L00x5kyRL7ErlzBiLuCblr31N4j9KCyzJk1KEdoHCgi3eBBNj1taArhESSkiOTzB0Itf3AwSpHUQE8trRkyZEYcdR7xEZYcyPfAbymJg2S3WF6zl+cPeIlFQvzh7x+cAc8wcohaZA/br85dPEfnGfCU+evvH5wBqMdonlXO2vOFVBMafMMqQ0tbatMdlCIOtzuYIxLg+Usppj18tmFyBYHN7M9xc6DT2RAVVYisoEtpb3nwsYJwnDK+rUPKSXLlH1XmsbkdQoBP1RU8JZRVSpNX6ium7A22Nib2ynS+vujuaV1MdO2kjx7RB9YaFHODg2ISZs0IJU15UsMbWOk0OFKAgHMMp8tN4L9GHxEqoZzknBgDLdbEqiZh3TY3uWiWo4xlSGafnE74Q5yyw6ArKk9yWS3LN3mH70PcF40pKhDNJWWwNmlzHQWI1UljpbfX6uUBScW9JE2bMknsFEqW4mFMxu5AOW5tYWJuB1AjoFJiEucO3mFhLVQyLM7t9LliNjytHNZUihqKqazTkWWXYKuZUUnukuByQkvYdAIM454xQyxSSCuQC0xwRZxyCC+g63gK7h/EDU1TNqpSqe0ZxkYkKQ7l+XMD7bw8r/SN2jU7mQFMmYXIz3DXlumUd3T1r+yGPBOI0HwQy+1lJNBDuJ5QZmtY5cxsVtdfbE9Q2FlhMkTqWTM2veWwYdGlE23+VcHxgK7i2K12IgjL2cga5RdVP7xOr7dLRUZdOEaYk4vKI1AAJLC/qePJgdtDFnqePJqTSAJJRGtlX1Xyne4Ox35w3xVqPEUlVE2olSJndV5edQ+QMcynMfaGttFHNaXE5kps0t3Q9VYq3tK2i6ULV1ZT2epb4OdxdWJIPqtaxBuQe91B1g7iD/ZqBJMmZJII72RlYb27zj5XmbxX+H65aedNlCcvZsAO0VgRdZimXMQnQsLnf+tEFol08ukktl5aXNiS6sGzcgT8Uh7O4urXG0Qdl+rauZoM0ogfugzEaUOdgexNmuRcEaQuxPFpMzJLV5aywFLDMGBW0t1UknvBSZy29YA2izYhUSHo6inl1EguyMiDtVN8k2eZa3ucw7NpYB1JBUQHI4yNu0P8gRkVDj0gf7yq/wCNM+2EK7HzMZGRYrHiZ/2S+ZjIyA0feNDGRkQajaPDGRkBkYY8jID0R7GRkBHVcv55RrK9aMjIglX1fYYFP4iMjIvFgpdzGj7j2xkZAbtHg2jIyCPX/OPYyMgNxE03ceQjIyNIEEemMjIyrDGsz8PwjIyAMjIyMjS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data:image/jpeg;base64,/9j/4AAQSkZJRgABAQAAAQABAAD/2wCEAAkGBxQTEhUUExQWFhQUGBQXFBUVFxcYGBQYFxUXFxUUFxYYHCggGBomHBcUITEhJSkrLi4uFx8zODQsNygtLisBCgoKDQwOFA8PFCsZFBkrLCwsLCssLCwrKywrLCwrNywsLCsrKywrKysrKysrKysrKysrKysrKysrKysrKysrK//AABEIAOEA4QMBIgACEQEDEQH/xAAcAAACAgMBAQAAAAAAAAAAAAAEBQMGAAIHAQj/xABMEAACAAQEAwQECgYHBgcAAAABAgADBBEFEiExBkFREyJhcQcygZEUI0JSdKGxssHRJCUzcnPwU2KCkpPS4RU1RVSi8RZDRFVks8L/xAAWAQEBAQAAAAAAAAAAAAAAAAAAAQL/xAAYEQEBAQEBAAAAAAAAAAAAAAAAARFBIf/aAAwDAQACEQMRAD8AWYniFZMq6oJX1EsS6icgRWNlAc5QNdrWjwS64/8AEqr+8fzjVR+m4h9KmfbDRFiapetLW/8AuVV/eP8AmjYYdWH/AInV/wB9v80NEEToPribRXamiqwQq4jWM52UTGAA6sc2ggXFhPplXtcTrS7bJLmOT4nVtB4mDsXxfLnSSQGXWdN5J0UHm3hFArJhmuWLMQBqzG5PP+RAFzeIKu5y1tXlHzqiZf8A6WteI52P1ijWsqrnl2836+9EFUBL03YgGx2XTn4xHRU4e8yYTkXfqx5KIoIbHqwWvV1VyLgdvN/zRq2O1f8AzVT/AI83/NAtROZ2zbA6WHQcvKNmsQw6Wt7NICYY5VH/ANVUf403/NGHG6j/AJmo/wAaZ/mhexiZaOYdlPXWw0te+ttLRQ4wuqnTc4NTU51GZVE5++ADmtdt9vfE2IS6gNlkz6qaSbDLMmMDf1bFT+6PAkiEdHIZnVVKq19CWAF/3thBaYnUymOWa6sp2uDYi/mD8rXxPWIJaoVUoqJ0yoQsMwHaMbi9rjveBjalZnZFM6ouzIv7Q27xseeljY/V4xpiOOTp+TtcrGWuRTbKcvIG2+2ntiCVPU7HKdxfr4GA6DL9GdToGqHLaXAmsPl6m5HNPc0Bf+BZxRmSZObIzox7QAAozK+520EdXosURqb4SSAnZ9oTfYBczX9t4rfDNHOq6eX2ymVTEu5l371UXdnu+xWVcju7tbXTfO1rHNKrh6YDdZk4gqMvfYlmOUix2KnMAD1gCZQMDbPOBNst3OubtCgIGxbKq+d/KOxVuHKaWa4FmkzKq1uaiY5yEdLZfKwIsQIq2K0CsuZRd8zbWZzeYGBFt7oqsOpNxqTDUxXqHApbgntp5tf/AMwjkzDQ7XVT7ZbDmINmcIqLfH1GoDD4w7EXH2xvhX7S1jdu8STobhySLdRNDjloVNotOKJZ7fNWWPcgi6Ka3DCf00//ABDGh4bT+ln/AOIYsjrELLAV48Np/STv8QxoeHJf9JO/vn8ofssRlYBGeHJfN5p/tmAMbwWTJkPMGcsLAXfS50Bi1hIT8Xp+iP5p96A7j8IH8/8AePIQ/DPGPIJikSFvWYh9Lm/aYcIkLKFb1mIfS5v2w8SVAB4hULKls73sNLKLkk6AAdbxTcQ4sV5Rlus6XMW9itgTpoGvtoYtWIY9So2V3u0trkKC2UjrbbeOf8Q1EqdNnul2zFHDkWsAuVk+yATCYbmxOvj1/GCL9xd7ksx8Ry+yIaO+Ya73HlfS/wBcMcPQd5yRllgmx+VrcW9sUAzyXbY3PX2C59kbEEgDzsOlt2P1/VHpDMwN9ZhOvjfX6yYllyM1wNbd0Wt7ND111gA1e5J2H82ENsHw4tKmzWC9nLGpYta+/qr63IbjeNZmHBZfdOY3Ck9XN+6AOgJ9tou9LwezULIWIfLmVbkIrA5tQPWPK5gEuHUtNLpvhNXkDTT8VKRB3RtnK79Tvt4mD66mopUr4QV7S4QCU1xddAPJrDbb7Yg/2nMpZcuVV4erGXpLeYLDTYg5SGNragwh4gx2dVsO0sFX1Ja6Kvj1J8T9UQGy8Rw9GZ0kuGvdQ1zl01t3rDnCbFsVSYwKS8o5k7kdLDTnDXCOFcwDzyVU2yy1tna+2Y65PKxbwEGnhoHuS5XesSdGZguwfMQdL21sN4CsKmYEjxuTaw3GvTXJ5HWI50ix52udT/ZJuOoJ1EM5mEzaZszKcoIJGViwF9XyldBa4ubX1iQhcl9SMupva47O3d9iZgediDFA2HcTT5CCSHzyMylpLbEK+ZkB3CtbUbeEdu4S44pq0BUPZzQNZT2B/s8mHl9UcExiTlaxIJu+o233HS99uWsL0YggjQg3BGhBGxB5GJZpr6hwwWmVKHbtAwHhMlIT9YaKZUyRT1UyWoAVWBRV07jmSUH9VWZZgvoA5O17xV+BPSO0qcVrWLo6onbW1TKWyl7esLMRffQb7w84yrpbTZs8OMuanp0dTcMDLM2aLjcfs9RqLRMaa1lPkmS2UDI9rNe7L+xQ3HIg9mwH8QGC2qAzWYqHIBK+wfhaKlTVj0dS9OxJlzmDymOuWzMbhufesL87C8E4ziqvMJljXQBrnUAMocW+T3st+RUGCLBMWIWWIaTEVyqrsA+gtcE6khc1tibe2DGSKBWWNMsFFI0yQEGSFHGMv9DmeafeEWAJCrjKX+hTf7H3xAO/hvjHsV34XGRQ2wlb1WIfTJ32xYpaaQkwJP0ivP8A82f96LGsvSIKJxfOkU7ZMn7X4yZb5XQX5Aka+Uc+mVjEN/WvcD2flDHihpxqJhnnvAlRbawOgHshOsu9vGKg5VyWBFyQNfEEFvyjztspI5XW462I/wBY1zXmL0zfVe8DTGuTAMpM1SspT8ntCfM7R7h984VRck6Ac/5ELA0WTBQElly/ZzJrBJbfMX5cwnewF9BubawDPA5Kl5YSRMn5GLZZeUXba7lyMqjkD5xf8Qq58mnMyasmnlra92M2Y2o7igWXMfMxV5/H0qnlCTQyrhBYTJgsug9YIDcnzt5Qxo6me4T4TczrZxmVL97QBVYEKAMoACMzG/JYgruKirxKazMMipoko3GX+wATm1BLGwA5iGmCcLypBEwss5yAUzBQoB+WiZ+0c/N7lzpawN4bIjA5CBlGoV81ipNsoWYBe7X1KFnYmwCrB8qYyXXvKO8/eLqCPlk3Mq4HynYWF1VRpAeLRad1GLA3AytM7w+SQJPZlxtYuVU73tEdVILoCEubkqAvaB7aEL8SEdhtnYlQdRA9ZjVLK/aTJQBGgsrFQLdywlsB4S1/rMxJhRP41oyG1z6E2Crc6WAvMld47WRQqqL63iKKr6FWUEKGRvkqoKvyuqiTLWa4+exyqLmOfV9IadtO9KLMoJKkAgsCt0c3FmO2mukEYlxrUzXZu0MsH5EvuqBlC2sN9BzgWo4i7cgVSlwAASmVC2XRbkLcAC+g0PSLIiKuopk+cqylZ3YA7a2yqcz20XffnaA8YweZTsqzLXYXFvrjpnCvENNJpyAoRFGrEliQNgxOp3sAICrlGR6ypAzTFzykPKWfUl2+cbgnz8IDmLoRvBlFXkBZbMeyDFgvJWIALD2ARr2WbMx2vyBtc3IXw2Nh4RBMl28oouON0TzBLdHustTlFwRqcxsyiwuRbc8oEwatE1hKyAIWsd8zg+sqoNASLDTTUmFmB4kZRswzS20I6E8weXiItXC+FquZzl7GzOs3MSoQMt84HQ5LobFhYczEFto5AyPdUzOQx0ubIrAEknMVFiF25mwj1lgOZXqGlKLo03uyZZCh+yPem1EwKAFZgoCjkPMwyKwUMVjUpBBSNcsQRqkLOMk/QZ3kv31h2iwr4yT9Bn/ur99YCo9r4xkLu3jI0jpXDgvPr/ptR96LOqaRW+FRebX/AE6p+9FqmOEQsdlBJ9kRXB+IldpzzDtNmTMv9lsu3LlC+UO6Qd1II99jEuL1gmT5jrorMxUdLm9xHjMDZlHeHrDrpFRAXswPTX8YjqAMxttfTyj2da+m0aQGCDa6aSUFrKEUKPDqfM6+6BJZ1va/gYIUNMf5zMff+Q+oQD3g7CBUTruGMqV35gUEl9e7LBGxY8+QudIvkgjUjKBvm2UXGt2GWwy8y7uVNgBnhVhOGdjLEs21LBit3V5nUXUqTyFlYgAj1mAhjVV8unXtHYBtWHeXOPna5XYa7KApZixNlUWgNMyynIDZe8LApY5RdSZaJLkuVNiSzFFYjcxU8Rx5pp7KmUNcglkVJaqyn1rKt3AO2Zz1MK8RxCZVm1skn5K3JPrEsbsSSWJJJ3J30sIaYPLVNF7umpIBHnaAFbg6YwabUTLcyTrvygeo4SYSu1KlE0y31LXNgfAbmOhUUlZtu0a4XZbaMfG24GmkbcSM08pIXQZg0wjko0t5nlAcxn8OG0mw1mn6r2MAYrgzSmykWtvHZGwxc6MVAEsd1R1tYc/CFHFdMjLc6Ny018t9oDjrXU2O19oOxDGHmossk5RrY9eWvSJcWpLE6QoYWigqQ4Ftj1uDy15e0R6su9ttdLnw6+69/GBpZ8ILRHyFgO6LXPXp5wG1XLCIAN2O1iLAC+hPU+HSDKasmdiqy0AWXdrsd3uLuFJ1YWAAtpaFvaG4zG1uuh156+NtYv3A+DgTVfLYhAzkarmIy5Qx3vq2nhAMcA4WSUyVDTWmzSGLEiy3bTS+ugv74sOWCWWIisRUJSNcsTERraA1VIWcYr+gVP7g++sOFWFfGa/oFT+5/wDpYDlOeMiK8ZFTHZODlvMr/p1T9+J/SJUmXRPl0LlU9hIv9UZwQvervp1V9+CvSBSB6KYSbZLP7uUQcCKx6jWsYkdeY5xDaKPb7x5aNlG8McDpM73I0XUwAcinYsFCsWOgUA3v5Rc+HcLWWrF1Bm3XU65Rp3F0OVrm50J9XTW8MJM3x216HQam5tyvz08BC7FsU7EWUZphyhRewtsSBuysnTKO/wAzATY5jokAogBmkKh1sVFrjujX1SBZjpfbu3hBLlTJ7h5xzHkNAAPmqoFgNvdEUmkt3mPeOugsBryhrhbrm71/ADUmAIMohRp7oZYZSE6kQRIHy5gso9VfDqYdSMapdLDUb/zziDSlp2TUX+v8IcUEu+u7HU9Tr4xLJxCS40sR4a+O0TSHS/dYW5f9oCKdKvy2PL/SEGNoPH3nX64t3bJY67RXsTl5zpa35QFYpcJSadvy5wh4h4VYK0xF0XwPtjoOFyCHQrax7uvjtDv4FMaVMDqpQqcrLyOtgVIgPnalpHdgqjUkD3m0W2Zh958mQo7uZQbbHJa5994BwhHNSAi37w8kCkx07DMKAqZWmqSyzebHSAbzMJlMFzy0YoBYsoJFh1jcygBYAAdBpDBkgd0gAXWISsGOsQssFDFY1tBBSNCsQeIIWcZr+r6r+GfvLDeWsL+MV/V9V/Cb7RBHFLxkeRkaHc+BF1rvp1V9+HPFVH2lJMTqBfyuLwo4B9av+nVP3ougS4iUfOfEHDsymnhPWVxmlkcx08xCRpWvt26R3zjLhpZqrM1BlbAdDvFUk8ChqNpgUmcCSvjY7GLoo1dwxNkhGe2SYO4Rz0vaHWH0YRVUDxPIk+f8/iLJxMp+C0wb5Bt4ggAWIhGXAFzyB128Rf3H+dgjrK1JSkk5SNrLe5AJXfaxO55HQc4q6TCzmY1yT1JJ8rnU+2PcUqTMfe4GwtoL8/M840UwB7zb2HSJKRCGvex8N43wmRdWJ16DUe42sD/NjArTyCcoLEXuAPt6QFnomB0teCJ+Fzhe1iOlxtFfwKbOmzAqkJfm9kXwu76fUYdcWUD06XecHawOVHfnpoyoEMArecyNZgVPIrce24guZWuQGzFiDudz5wkoayc3IuL21Gx6N4w8pqG+/dvy5QDmnxMlRc78+vvjz/abXJtmXSyg2v4axJ/szRVGm++nLS0IJkwSycxJF9hfWIG9VWTmuwdE55AL26a9YYYDjM9WvMOZR5i48jzvaKtNxsqMyylVPnM3s8QPbBWG8XJYqw1bTlt4EQDrhXCVNRNYaKXdiOQBOYfbFzwqTmLzSLZzZf3V0EAcIYf8XmvpMuT1tfQRaOyAFhsIARliB0g51iB1goB0iFkg11iBlgBSsalYnZY1KxBqiwt4wT9X1f8ABf8ACG6LC/i9f1fV/wACZ9kEcHjyPbR5Gld+4HkFWrSQQHrakqTpmAfKSPC4I9kXFBFM4Cclq4Ekha6pCgnYF7kDoLkn2xdlEREU+TmUjrHlPThVsBpBIEZaCqJ6TKX4mWQLWmWPtEcm4grinxY0JGp30I2tyP1x2/0iSiaCey+tLUOvgVIP2Xj5zEst3t77mLETU1ydTtEwGsZTy7CPSLmAYUNSZYzAkeXjFlwzDTNGcaPpt/rFcpZII1i08NYiUcBT532gDZMmplWyy5T8u8pBF/HkInqJNRN0NHIvr8u+/OL1Ry0mKL2J+qCRSZR3R5RBzI4QacHNLUO+vcvffY8olRQVDEWAte3L/SH/ABAksvZ5gLHkDrbrCjG6hO4idLnnfxgHkqXLYKVHfAuN+m3lryimz8KSYzMJRc+DZSepHIm994criD5QLDa1xzvpD+lmIsuVmtme41sBpqAfGAo1fiaNKEias9UGnZut1v4ERrQcOUbvLeWWQi2ZSNL33FzpHTJuEo41G/OBEwGTLbtGFlG5/OAO4dlWRgBYKxUDyAhqywo4YrlmtPyeqrqB/dEO2EAK6xA6wY4iFxEUE6xA6wa4iBlgBGWNCsEssRlYDRVhfxeP1fV/wJv3TDNRC/i8fq+s/gTfumBXALRkZHkaR3z0fD4zEPp9R9oi8oIp3AuTNW5c2b4bU9pe1s2fu5fDLl353i6oIlV5aMtG4j20QCVtKJkt0Yd11KnyItHzBiUh6WdMkMNUYr7OvtEfVWWON+m7hvKy1iDRrJNtyOuVj9nuiooLp9kQHSDHHdB6gfZAbjWKJ5NVD/CZwvmB1irBYYUlUFgOl4Pj5lC2469DA2M8YTn7kkm5O40A84pKYgToupPP/WLDgEsKbkXJ11gEj9pKnHtmJL2OY8+cWVXpAquZxJFrrYC5877eyGGM4FLqkF7ggAi2lr9IrNR6PWANmLdNoC+YXi9KZeXsVtY2bNc35E3GsR4xMo6pFUsZLSweWa9tQVt8q/M+MUzAsFmyQBMvkDWsOl9d9osGK8PJLvMTUEaMfWIOozfZEEHCnGrFAjMGI0uedukP5vE6NKmIw3Bt+UccmTuyqDbQNrD6lrs/kBc+zl9kUdN9GUn4ma1vWmaexR+cXBlgPhug7GmlpazWzP8AvNqf58IPYRkDOsQuIJcRC4goZ1iBxBLiIXgB2ERkRMwjQiA0AhdxeP1fWfR533DDRYW8YD9X1n0ed9wwK+e7xkZeMjSO/wDo+/a4j9On/hF7QRRfR7+1xH6dP/CL4g0iVXoEexkexB5aB6+hSdLaXMUMjghgeYMFAR7aKOC8acOLRzOyS5TKCl9TbpfnFOy7iOyemKmskmb0LIfaLj6xHG5rd6KiBtDaJEk3BI5R7PGzQ9w2kWZbLoWtfpcc4BJInOliUax1vbS3nFgpayZcDsX1AYacuvlDOtp+yBFu6fWA+S3zx9toP4UxUy31IBICgtqCpOwgMoMUnDKewmHp3WN/dD6h4qYE5pHdA+ZMFou2E1gKy7yu6o0dLMt7WFsuovrBsrEafvd9Fue8G7p9zWNoChYjxGs2XllU7Etucrtr/VsIQ47xkFldhOk5HIuujq2h3yn3R16VX0+W6zJeUcwy2B9kUri+ll1E1Z8xLCVLbsQfXfvDvEckvYj90wHEq5O1e9iNOYtv4GLj6NcCM6oQEXSX8ZM9nqL7W+yEnYFnOm595OwjuHAnD3wSnGYfGzLNM8NNF9n4mJaH5ERNE7CInERQ7xC8ENEDiAHYRA4gh4hYQEBERmJWEaGINBC7jD/d9Z9HnfcMMlELuMB+r6z6PO+4YsK+eIyPYyNI+gfR7+1xL6dO/CL6kUL0fn47Evp077Fi+SzEqt7R6BHkexB7HseRBVV0uWCXYADqYor3pLw/tsPnAC5QdoP7JufqvHzozR2riv0mSArypQ7UsCpI9XUW3jiziKj1H0tDLAqrI9vdCdo3lzbEHmIDotZ8alxvz8YS+qbEadOniOhibhzEgdCfL8osU3DkcZh9X4wAGGY9NkayprWO63/DYxZpXH2YfGykcj5yjeK1MwhRqLfXA0ymHS/t0+yILPW8Xs9uylohB0IUaeOsRmsYyneYxd21Zjz6L5QkosMYtvYQ5r5AKpJXn6x+0wAPCMyRKqFnVOiD9lcd0vf1j5R2CkxGVNF5bhgehEcZ4xKjs5a7IsV2hxOZKa8typHQ/aIYPo5hELiOW4L6SJq2E5c46jQ+6LnhvGFNO2cK3zW0MTA5cRC4iQTVYXBB8jGjQUO4iEiCHiFhEELCI2ETsIjIiCICFvGI/V1Z9HnfcMNQsK+Mh+rqz6PO+4Y1CvnaMjLR5Gkdx4YxZJE3ES5tetnfYIA4o9JbJpIsf56QrmYHNqZ2IBJmRRVzgRbc73+uKXieDvTzuzmW6gjmIDoHBvpNnGblqrdm2zAHun8ouFf6SaVPVJc/1QY4xJki0TGXDBeMV9KM1riVLC+LfkIpOKYzPqDebMZh0uQPdERSI3WAEcWjwSs0ZPMZSze8IqBp0oqYiDRY6iWCu0JaiSBEV5R1RQ3EXXBsauMub/QxQiIlk1BXaA6UomMdQddjyguXRsouRcfXFHoeJHXS5h5T8Szm9Vdep/KAePUhBfK1+VxtBlHpq2+5hTRlnIaa2Y8hyHl4xNi1TllkDdtB7YgQYxWGa7NyJ08hCwJBbyDGJJiiAJHhU3g4SI97CA0o8anyj3JrC3K5I9xix4b6RZy6TVDjqNDFWqJNoXzFgOy4ZxlTztM2RujaQ8VwdQbjwj52edlhjh3F8+n9RyR806j/AEiYuu7mFVfjkmVNSS7WmPqAATp1NhpFO4YxKor/AI2dUGWpdkWVJslrLe5bUmJq3DpkiuWbKmM9+zUmY2ZQGupUnfW2hjOC9rCvjP8A3dWfR533DG0/GFlzUSYCvaaBrdwN0LeMZxkf1dWfR5//ANZiwr5zjI9jI0jseDT2SfiJFiorJt1vYjQaxTuLKv4RUBlBygFQevWHtEJc7EK+lmBh2lRNdXVspBBtaEvFHDnwOYhlTGYM1sra7wAYlkRreJ2mXiIiCNTETrG5jwCAAnpA7aG8NuwvAdTTaGKG2HTM62gOroddo1wOcQbQ/mys1tIiqs9DEXwWLFUU+thE0nDNNoBBS0WsWCilZYKk4bBGVE9Zh5QBNI0D1k4M2vLb84Dq8XHqoPbAQmFogNaYI0LWiGPbGAlM2NWnWEbJTluUZ8AYwAM+YTAM0w5nUpUQixCoUXBcDfx1ttpFEmBYFNrpzS5ZCKljMmEXyg7ADmTY6eEWyp4BpZbU8vNMd5kzvkm3cVGZyANtco9sQeiRy0uoVHRWzozBhckFSFN8w0uG0hVifG9SKlZqiWvY9pLVbEggsMxY3vc5B5RBYsR4Sm0QaooJj2ljM0p+9mAF2tffTkRGsziJaummTColuETuhrEOjBiyHy19sWXAsblzqQ1DzRco0yaoIGTKDcW3tpHN+E+H0qpbdoHUGYeyZRuQoMxBfeyi+g5HW9hEVc6jhOqlszU03t6abq0mcxuA2t1c3v1B0MMMUnFMKrZTvneXJmoTe9rpdRfybnFdlcJOO7LrZ4HzVZiANNO6wHhp4dY8xPAJtHQ1WSYWEyVME7NcqwGuddbh7G3e3tvFRy+MjLRkXwdnwORKNTiZmWBFY9mJsVGUG4PLWKhxPib/AAjMzK6oWEo6DNpbMwhp/wCGXrK+vIfIiVLhjvdtwLeUZiHA5Q98dp/XzkEDy5QFYpXuL3veJ2gaqw56SeZbeqy508v5BghddYDxY9AjGWMlrrAES5cFSaK+8a0yQW0yw0gEVZRmVNBG0WaW10HlCqamY6wbI2t0gCJVOBqY3aeF1PujVjA1rnWIIamud9FFh4QMKBjqxhqsvpEqy4BbLoAIJSi8IOlyvKCEA3MAFLwy+toPkYWDvGGptC/Du1xKo+Dy3MuQgvOmLuwB2HmdPr8IAyZiNNL07RNOQIP2RoMVksO46t5Hb2Ra63hPD6WndjTI+VdM92ZmOiKCeZYqNOsVjiH0dIlKrSmIqEVcwJus1iO8B803va2kNCPDaGZiU1wrGXTSjZ5g3c75V/nbWLC3Dkmnn0pkyFVWZ5WhJZry2cMxfc2Q++IPRPiCvLemKhWlEubfKzGxuOoIt7otPEwvNolBI+Pc3G+lPNHPzgFTcU4cKhVJUOuZS5TuqdBlL2tyiscbtSTa2SQmhIM10BKFRcKDl7rm+rEX0sI3qPRae0JepHYDMx7pDZRqQxvYaX70JcS4kSZV9pLX4inliWpUd5k7Rc0wX5nl4ecBfMYwkYgiojCTKHNVUs1hoL/MFthvp0ipPw3XUSGZKmCbJUkugF9FPrGW1xyvcaxaq6mero8+HTrPbQhrE6nNLzboxtz6RJwPLqZdMxrzZVZiCxVjlX1u0YE31Bt168ogjwauE1A6agrm1JGp0yEnUkMZi3OhzIMwIETcS1AOG1mUk/FPqAANVRx/0up9vhFQ4ArWPay1BIVg8oHUKWPq2OmpVGsbAlSNCRDDGKzNR1tiGXsWVWF8oAKMiA2ufi3uFe5GQgHlFHL4yNbxkaHYqDEmp5+KTLyggrGzdozKb5R6pAPKCJGOzayU7SZcv5uYuTbqbZYqHFlB2k2vPaouWsmOZbHvMoQDMBz1uIsWDYnSUNGB2mbNqcmpmE9LeHuiClY/OmNVlZhM0omQdiPVvy2Oka0dSD3SCrDdWFj7ouHD2L00x5kyRL7ErlzBiLuCblr31N4j9KCyzJk1KEdoHCgi3eBBNj1taArhESSkiOTzB0Itf3AwSpHUQE8trRkyZEYcdR7xEZYcyPfAbymJg2S3WF6zl+cPeIlFQvzh7x+cAc8wcohaZA/br85dPEfnGfCU+evvH5wBqMdonlXO2vOFVBMafMMqQ0tbatMdlCIOtzuYIxLg+Usppj18tmFyBYHN7M9xc6DT2RAVVYisoEtpb3nwsYJwnDK+rUPKSXLlH1XmsbkdQoBP1RU8JZRVSpNX6ium7A22Nib2ynS+vujuaV1MdO2kjx7RB9YaFHODg2ISZs0IJU15UsMbWOk0OFKAgHMMp8tN4L9GHxEqoZzknBgDLdbEqiZh3TY3uWiWo4xlSGafnE74Q5yyw6ArKk9yWS3LN3mH70PcF40pKhDNJWWwNmlzHQWI1UljpbfX6uUBScW9JE2bMknsFEqW4mFMxu5AOW5tYWJuB1AjoFJiEucO3mFhLVQyLM7t9LliNjytHNZUihqKqazTkWWXYKuZUUnukuByQkvYdAIM454xQyxSSCuQC0xwRZxyCC+g63gK7h/EDU1TNqpSqe0ZxkYkKQ7l+XMD7bw8r/SN2jU7mQFMmYXIz3DXlumUd3T1r+yGPBOI0HwQy+1lJNBDuJ5QZmtY5cxsVtdfbE9Q2FlhMkTqWTM2veWwYdGlE23+VcHxgK7i2K12IgjL2cga5RdVP7xOr7dLRUZdOEaYk4vKI1AAJLC/qePJgdtDFnqePJqTSAJJRGtlX1Xyne4Ox35w3xVqPEUlVE2olSJndV5edQ+QMcynMfaGttFHNaXE5kps0t3Q9VYq3tK2i6ULV1ZT2epb4OdxdWJIPqtaxBuQe91B1g7iD/ZqBJMmZJII72RlYb27zj5XmbxX+H65aedNlCcvZsAO0VgRdZimXMQnQsLnf+tEFol08ukktl5aXNiS6sGzcgT8Uh7O4urXG0Qdl+rauZoM0ogfugzEaUOdgexNmuRcEaQuxPFpMzJLV5aywFLDMGBW0t1UknvBSZy29YA2izYhUSHo6inl1EguyMiDtVN8k2eZa3ucw7NpYB1JBUQHI4yNu0P8gRkVDj0gf7yq/wCNM+2EK7HzMZGRYrHiZ/2S+ZjIyA0feNDGRkQajaPDGRkBkYY8jID0R7GRkBHVcv55RrK9aMjIglX1fYYFP4iMjIvFgpdzGj7j2xkZAbtHg2jIyCPX/OPYyMgNxE03ceQjIyNIEEemMjIyrDGsz8PwjIyAMjIyMjS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2" name="Picture 10" descr="http://en.es-static.us/upl/2009/10/Wangari_Maath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1333500"/>
            <a:ext cx="4972050" cy="3314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itle 4"/>
          <p:cNvSpPr>
            <a:spLocks noGrp="1"/>
          </p:cNvSpPr>
          <p:nvPr>
            <p:ph type="title"/>
          </p:nvPr>
        </p:nvSpPr>
        <p:spPr>
          <a:xfrm>
            <a:off x="593725" y="160338"/>
            <a:ext cx="8229600" cy="1143000"/>
          </a:xfrm>
        </p:spPr>
        <p:txBody>
          <a:bodyPr/>
          <a:lstStyle/>
          <a:p>
            <a:r>
              <a:rPr lang="en-GB" sz="3400" b="1" dirty="0" err="1" smtClean="0">
                <a:latin typeface="Garamond" panose="02020404030301010803" pitchFamily="18" charset="0"/>
              </a:rPr>
              <a:t>Prof.</a:t>
            </a:r>
            <a:r>
              <a:rPr lang="en-GB" sz="3400" b="1" dirty="0" smtClean="0">
                <a:latin typeface="Garamond" panose="02020404030301010803" pitchFamily="18" charset="0"/>
              </a:rPr>
              <a:t> Wangari </a:t>
            </a:r>
            <a:r>
              <a:rPr lang="en-GB" sz="3400" b="1" dirty="0" err="1" smtClean="0">
                <a:latin typeface="Garamond" panose="02020404030301010803" pitchFamily="18" charset="0"/>
              </a:rPr>
              <a:t>Maathai</a:t>
            </a:r>
            <a:r>
              <a:rPr lang="en-GB" sz="3400" b="1" dirty="0" smtClean="0">
                <a:latin typeface="Garamond" panose="02020404030301010803" pitchFamily="18" charset="0"/>
              </a:rPr>
              <a:t> (1940-2011) </a:t>
            </a:r>
            <a:br>
              <a:rPr lang="en-GB" sz="3400" b="1" dirty="0" smtClean="0">
                <a:latin typeface="Garamond" panose="02020404030301010803" pitchFamily="18" charset="0"/>
              </a:rPr>
            </a:br>
            <a:r>
              <a:rPr lang="en-GB" sz="3400" b="1" dirty="0" smtClean="0">
                <a:latin typeface="Garamond" panose="02020404030301010803" pitchFamily="18" charset="0"/>
              </a:rPr>
              <a:t>Nobel Laureate, 2004</a:t>
            </a:r>
            <a:endParaRPr lang="en-GB" sz="3400" b="1" dirty="0">
              <a:latin typeface="Garamond" panose="02020404030301010803" pitchFamily="18" charset="0"/>
            </a:endParaRPr>
          </a:p>
        </p:txBody>
      </p:sp>
    </p:spTree>
    <p:extLst>
      <p:ext uri="{BB962C8B-B14F-4D97-AF65-F5344CB8AC3E}">
        <p14:creationId xmlns:p14="http://schemas.microsoft.com/office/powerpoint/2010/main" val="2509041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743200"/>
            <a:ext cx="7772400" cy="1470025"/>
          </a:xfrm>
        </p:spPr>
        <p:txBody>
          <a:bodyPr/>
          <a:lstStyle/>
          <a:p>
            <a:pPr algn="ctr" eaLnBrk="1" hangingPunct="1">
              <a:defRPr/>
            </a:pPr>
            <a:r>
              <a:rPr lang="en-GB" dirty="0" smtClean="0"/>
              <a:t>Thank you</a:t>
            </a:r>
            <a:endParaRPr lang="en-GB" dirty="0"/>
          </a:p>
        </p:txBody>
      </p:sp>
      <p:sp>
        <p:nvSpPr>
          <p:cNvPr id="30723" name="Subtitle 2"/>
          <p:cNvSpPr>
            <a:spLocks noGrp="1"/>
          </p:cNvSpPr>
          <p:nvPr>
            <p:ph type="subTitle" idx="1"/>
          </p:nvPr>
        </p:nvSpPr>
        <p:spPr>
          <a:xfrm>
            <a:off x="0" y="4495800"/>
            <a:ext cx="4143375" cy="1752600"/>
          </a:xfrm>
        </p:spPr>
        <p:txBody>
          <a:bodyPr/>
          <a:lstStyle/>
          <a:p>
            <a:pPr eaLnBrk="1" hangingPunct="1"/>
            <a:r>
              <a:rPr lang="en-GB" sz="2400" dirty="0" smtClean="0"/>
              <a:t>Catherine Ngugi</a:t>
            </a:r>
          </a:p>
          <a:p>
            <a:pPr eaLnBrk="1" hangingPunct="1"/>
            <a:r>
              <a:rPr lang="en-GB" sz="2200" dirty="0" smtClean="0">
                <a:solidFill>
                  <a:srgbClr val="34411B"/>
                </a:solidFill>
              </a:rPr>
              <a:t>OER Africa Project Director</a:t>
            </a:r>
          </a:p>
          <a:p>
            <a:pPr eaLnBrk="1" hangingPunct="1"/>
            <a:r>
              <a:rPr lang="en-GB" sz="2000" dirty="0" smtClean="0">
                <a:solidFill>
                  <a:srgbClr val="3333FF"/>
                </a:solidFill>
                <a:hlinkClick r:id="rId3"/>
              </a:rPr>
              <a:t>catherine.ngugi@oerafrica.org</a:t>
            </a:r>
            <a:endParaRPr lang="en-GB" dirty="0" smtClean="0">
              <a:solidFill>
                <a:srgbClr val="3333FF"/>
              </a:solidFill>
            </a:endParaRPr>
          </a:p>
        </p:txBody>
      </p:sp>
      <p:pic>
        <p:nvPicPr>
          <p:cNvPr id="30724" name="Picture 2">
            <a:hlinkClick r:id="rId4"/>
          </p:cNvPr>
          <p:cNvPicPr>
            <a:picLocks noChangeAspect="1" noChangeArrowheads="1"/>
          </p:cNvPicPr>
          <p:nvPr/>
        </p:nvPicPr>
        <p:blipFill>
          <a:blip r:embed="rId5" cstate="print"/>
          <a:srcRect/>
          <a:stretch>
            <a:fillRect/>
          </a:stretch>
        </p:blipFill>
        <p:spPr bwMode="auto">
          <a:xfrm>
            <a:off x="3733800" y="1524000"/>
            <a:ext cx="1676400" cy="547688"/>
          </a:xfrm>
          <a:prstGeom prst="rect">
            <a:avLst/>
          </a:prstGeom>
          <a:noFill/>
          <a:ln w="9525">
            <a:noFill/>
            <a:miter lim="800000"/>
            <a:headEnd/>
            <a:tailEnd/>
          </a:ln>
        </p:spPr>
      </p:pic>
      <p:sp>
        <p:nvSpPr>
          <p:cNvPr id="30725" name="TextBox 6"/>
          <p:cNvSpPr txBox="1">
            <a:spLocks noChangeArrowheads="1"/>
          </p:cNvSpPr>
          <p:nvPr/>
        </p:nvSpPr>
        <p:spPr bwMode="auto">
          <a:xfrm>
            <a:off x="533400" y="381000"/>
            <a:ext cx="8153400" cy="1570038"/>
          </a:xfrm>
          <a:prstGeom prst="rect">
            <a:avLst/>
          </a:prstGeom>
          <a:noFill/>
          <a:ln w="9525">
            <a:noFill/>
            <a:miter lim="800000"/>
            <a:headEnd/>
            <a:tailEnd/>
          </a:ln>
        </p:spPr>
        <p:txBody>
          <a:bodyPr>
            <a:spAutoFit/>
          </a:bodyPr>
          <a:lstStyle/>
          <a:p>
            <a:pPr algn="ctr"/>
            <a:r>
              <a:rPr lang="en-US" sz="2400" dirty="0">
                <a:solidFill>
                  <a:srgbClr val="573201"/>
                </a:solidFill>
                <a:latin typeface="Calibri" pitchFamily="34" charset="0"/>
              </a:rPr>
              <a:t>This work is licensed under a </a:t>
            </a:r>
            <a:r>
              <a:rPr lang="en-US" sz="2400" dirty="0">
                <a:solidFill>
                  <a:srgbClr val="1B346B"/>
                </a:solidFill>
                <a:latin typeface="Calibri" pitchFamily="34" charset="0"/>
              </a:rPr>
              <a:t/>
            </a:r>
            <a:br>
              <a:rPr lang="en-US" sz="2400" dirty="0">
                <a:solidFill>
                  <a:srgbClr val="1B346B"/>
                </a:solidFill>
                <a:latin typeface="Calibri" pitchFamily="34" charset="0"/>
              </a:rPr>
            </a:br>
            <a:r>
              <a:rPr lang="en-US" sz="2400" dirty="0">
                <a:solidFill>
                  <a:srgbClr val="1B346B"/>
                </a:solidFill>
                <a:latin typeface="Calibri" pitchFamily="34" charset="0"/>
                <a:hlinkClick r:id="rId4"/>
              </a:rPr>
              <a:t>Creative Commons Attribution </a:t>
            </a:r>
            <a:r>
              <a:rPr lang="en-US" sz="2400" dirty="0" smtClean="0">
                <a:solidFill>
                  <a:srgbClr val="1B346B"/>
                </a:solidFill>
                <a:latin typeface="Calibri" pitchFamily="34" charset="0"/>
                <a:hlinkClick r:id="rId4"/>
              </a:rPr>
              <a:t>4.0</a:t>
            </a:r>
            <a:r>
              <a:rPr lang="en-US" sz="2400" dirty="0">
                <a:solidFill>
                  <a:srgbClr val="1B346B"/>
                </a:solidFill>
                <a:latin typeface="Calibri" pitchFamily="34" charset="0"/>
                <a:hlinkClick r:id="rId4"/>
              </a:rPr>
              <a:t> </a:t>
            </a:r>
            <a:r>
              <a:rPr lang="en-US" sz="2400" dirty="0" smtClean="0">
                <a:solidFill>
                  <a:srgbClr val="1B346B"/>
                </a:solidFill>
                <a:latin typeface="Calibri" pitchFamily="34" charset="0"/>
                <a:hlinkClick r:id="rId4"/>
              </a:rPr>
              <a:t>License</a:t>
            </a:r>
            <a:endParaRPr lang="en-US" sz="2400" dirty="0">
              <a:solidFill>
                <a:srgbClr val="1B346B"/>
              </a:solidFill>
              <a:latin typeface="Calibri" pitchFamily="34" charset="0"/>
            </a:endParaRPr>
          </a:p>
          <a:p>
            <a:pPr algn="ctr"/>
            <a:endParaRPr lang="en-US" sz="2400" dirty="0">
              <a:solidFill>
                <a:srgbClr val="1B346B"/>
              </a:solidFill>
              <a:latin typeface="Calibri" pitchFamily="34" charset="0"/>
            </a:endParaRPr>
          </a:p>
          <a:p>
            <a:pPr algn="ctr"/>
            <a:endParaRPr lang="en-US" sz="2400" dirty="0">
              <a:solidFill>
                <a:srgbClr val="1B346B"/>
              </a:solidFill>
              <a:latin typeface="Calibri" pitchFamily="34" charset="0"/>
            </a:endParaRPr>
          </a:p>
        </p:txBody>
      </p:sp>
      <p:sp>
        <p:nvSpPr>
          <p:cNvPr id="6" name="Subtitle 2"/>
          <p:cNvSpPr txBox="1">
            <a:spLocks/>
          </p:cNvSpPr>
          <p:nvPr/>
        </p:nvSpPr>
        <p:spPr bwMode="auto">
          <a:xfrm>
            <a:off x="4876800" y="4495800"/>
            <a:ext cx="4143375"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Font typeface="Arial" charset="0"/>
              <a:buNone/>
              <a:defRPr sz="3200" kern="1200">
                <a:solidFill>
                  <a:srgbClr val="573301"/>
                </a:solidFill>
                <a:latin typeface="Arial Rounded MT Bold" pitchFamily="34" charset="0"/>
                <a:ea typeface="+mn-ea"/>
                <a:cs typeface="+mn-cs"/>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Arial Rounded MT Bold" pitchFamily="34" charset="0"/>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Arial Rounded MT Bold" pitchFamily="34" charset="0"/>
                <a:ea typeface="+mn-ea"/>
                <a:cs typeface="+mn-cs"/>
              </a:defRPr>
            </a:lvl3pPr>
            <a:lvl4pPr marL="1371600" indent="0" algn="ctr" rtl="0" eaLnBrk="0" fontAlgn="base" hangingPunct="0">
              <a:spcBef>
                <a:spcPct val="20000"/>
              </a:spcBef>
              <a:spcAft>
                <a:spcPct val="0"/>
              </a:spcAft>
              <a:buFont typeface="Arial" charset="0"/>
              <a:buNone/>
              <a:defRPr sz="2400" kern="1200">
                <a:solidFill>
                  <a:schemeClr val="tx1">
                    <a:tint val="75000"/>
                  </a:schemeClr>
                </a:solidFill>
                <a:latin typeface="Arial Rounded MT Bold" pitchFamily="34" charset="0"/>
                <a:ea typeface="+mn-ea"/>
                <a:cs typeface="+mn-cs"/>
              </a:defRPr>
            </a:lvl4pPr>
            <a:lvl5pPr marL="1828800" indent="0" algn="ctr" rtl="0" eaLnBrk="0" fontAlgn="base" hangingPunct="0">
              <a:spcBef>
                <a:spcPct val="20000"/>
              </a:spcBef>
              <a:spcAft>
                <a:spcPct val="0"/>
              </a:spcAft>
              <a:buFont typeface="Arial" charset="0"/>
              <a:buNone/>
              <a:defRPr sz="2400" kern="1200">
                <a:solidFill>
                  <a:schemeClr val="tx1">
                    <a:tint val="75000"/>
                  </a:schemeClr>
                </a:solidFill>
                <a:latin typeface="Arial Rounded MT Bold"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GB" sz="2400" dirty="0" smtClean="0"/>
              <a:t>Neil Butcher</a:t>
            </a:r>
          </a:p>
          <a:p>
            <a:pPr eaLnBrk="1" hangingPunct="1"/>
            <a:r>
              <a:rPr lang="en-GB" sz="2200" dirty="0" smtClean="0">
                <a:solidFill>
                  <a:srgbClr val="34411B"/>
                </a:solidFill>
              </a:rPr>
              <a:t>OER Strategist</a:t>
            </a:r>
          </a:p>
          <a:p>
            <a:pPr eaLnBrk="1" hangingPunct="1"/>
            <a:r>
              <a:rPr lang="en-GB" sz="2000" dirty="0" smtClean="0">
                <a:solidFill>
                  <a:srgbClr val="3333FF"/>
                </a:solidFill>
                <a:hlinkClick r:id="rId6"/>
              </a:rPr>
              <a:t>neilshel@nba.co.za</a:t>
            </a:r>
            <a:endParaRPr lang="en-GB" sz="2000" dirty="0" smtClean="0">
              <a:solidFill>
                <a:srgbClr val="3333FF"/>
              </a:solidFill>
            </a:endParaRPr>
          </a:p>
          <a:p>
            <a:pPr eaLnBrk="1" hangingPunct="1"/>
            <a:endParaRPr lang="en-GB" dirty="0" smtClean="0">
              <a:solidFill>
                <a:srgbClr val="3333FF"/>
              </a:solidFill>
            </a:endParaRPr>
          </a:p>
        </p:txBody>
      </p:sp>
    </p:spTree>
    <p:extLst>
      <p:ext uri="{BB962C8B-B14F-4D97-AF65-F5344CB8AC3E}">
        <p14:creationId xmlns:p14="http://schemas.microsoft.com/office/powerpoint/2010/main" val="27058803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Afroes</a:t>
            </a:r>
            <a:r>
              <a:rPr lang="en-GB" dirty="0" smtClean="0"/>
              <a:t> &amp; </a:t>
            </a:r>
            <a:r>
              <a:rPr lang="en-GB" dirty="0" err="1" smtClean="0"/>
              <a:t>Ushahidi</a:t>
            </a:r>
            <a:endParaRPr lang="en-GB" dirty="0"/>
          </a:p>
        </p:txBody>
      </p:sp>
      <p:pic>
        <p:nvPicPr>
          <p:cNvPr id="7170" name="Picture 2" descr="C:\Users\USER\Documents\OER Africa\CONFERENCES\OER14\Afro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45849" y="1981200"/>
            <a:ext cx="1169551" cy="4419600"/>
          </a:xfrm>
          <a:prstGeom prst="rect">
            <a:avLst/>
          </a:prstGeom>
          <a:noFill/>
        </p:spPr>
        <p:txBody>
          <a:bodyPr vert="vert" wrap="square" rtlCol="0">
            <a:spAutoFit/>
          </a:bodyPr>
          <a:lstStyle/>
          <a:p>
            <a:r>
              <a:rPr lang="en-GB" sz="3200" dirty="0">
                <a:hlinkClick r:id="rId3"/>
              </a:rPr>
              <a:t>http://www.afroes.com</a:t>
            </a:r>
            <a:r>
              <a:rPr lang="en-GB" sz="3200" dirty="0" smtClean="0">
                <a:hlinkClick r:id="rId3"/>
              </a:rPr>
              <a:t>/</a:t>
            </a:r>
            <a:endParaRPr lang="en-GB" sz="3200" dirty="0" smtClean="0"/>
          </a:p>
          <a:p>
            <a:endParaRPr lang="en-GB" sz="3200" dirty="0"/>
          </a:p>
        </p:txBody>
      </p:sp>
    </p:spTree>
    <p:extLst>
      <p:ext uri="{BB962C8B-B14F-4D97-AF65-F5344CB8AC3E}">
        <p14:creationId xmlns:p14="http://schemas.microsoft.com/office/powerpoint/2010/main" val="429022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US" sz="4000" i="1" dirty="0" smtClean="0"/>
              <a:t>OER Africa </a:t>
            </a:r>
            <a:r>
              <a:rPr lang="en-US" sz="4000" dirty="0" smtClean="0"/>
              <a:t>is:</a:t>
            </a:r>
          </a:p>
        </p:txBody>
      </p:sp>
      <p:sp>
        <p:nvSpPr>
          <p:cNvPr id="8" name="Content Placeholder 7"/>
          <p:cNvSpPr>
            <a:spLocks noGrp="1"/>
          </p:cNvSpPr>
          <p:nvPr>
            <p:ph sz="half" idx="2"/>
          </p:nvPr>
        </p:nvSpPr>
        <p:spPr>
          <a:xfrm>
            <a:off x="3733800" y="1524000"/>
            <a:ext cx="5410201" cy="4114800"/>
          </a:xfrm>
        </p:spPr>
        <p:txBody>
          <a:bodyPr/>
          <a:lstStyle/>
          <a:p>
            <a:pPr eaLnBrk="1" fontAlgn="auto" hangingPunct="1">
              <a:spcBef>
                <a:spcPts val="0"/>
              </a:spcBef>
              <a:spcAft>
                <a:spcPts val="900"/>
              </a:spcAft>
              <a:buClr>
                <a:srgbClr val="F5801F"/>
              </a:buClr>
              <a:buFont typeface="Wingdings" pitchFamily="2" charset="2"/>
              <a:buChar char="§"/>
              <a:defRPr/>
            </a:pPr>
            <a:r>
              <a:rPr lang="en-GB" dirty="0" smtClean="0"/>
              <a:t>An innovative initiative of </a:t>
            </a:r>
            <a:r>
              <a:rPr lang="en-GB" i="1" dirty="0" smtClean="0">
                <a:effectLst>
                  <a:outerShdw blurRad="38100" dist="38100" dir="2700000" algn="tl">
                    <a:srgbClr val="000000">
                      <a:alpha val="43137"/>
                    </a:srgbClr>
                  </a:outerShdw>
                </a:effectLst>
              </a:rPr>
              <a:t>Saide</a:t>
            </a:r>
            <a:endParaRPr lang="en-GB" dirty="0" smtClean="0"/>
          </a:p>
          <a:p>
            <a:pPr eaLnBrk="1" fontAlgn="auto" hangingPunct="1">
              <a:spcBef>
                <a:spcPts val="0"/>
              </a:spcBef>
              <a:spcAft>
                <a:spcPts val="900"/>
              </a:spcAft>
              <a:buClr>
                <a:srgbClr val="F5801F"/>
              </a:buClr>
              <a:buFont typeface="Wingdings" pitchFamily="2" charset="2"/>
              <a:buChar char="§"/>
              <a:defRPr/>
            </a:pPr>
            <a:r>
              <a:rPr lang="en-GB" dirty="0" smtClean="0"/>
              <a:t>Headquartered in Nairobi, Kenya</a:t>
            </a:r>
          </a:p>
          <a:p>
            <a:pPr eaLnBrk="1" fontAlgn="auto" hangingPunct="1">
              <a:spcBef>
                <a:spcPts val="0"/>
              </a:spcBef>
              <a:spcAft>
                <a:spcPts val="900"/>
              </a:spcAft>
              <a:buClr>
                <a:srgbClr val="F5801F"/>
              </a:buClr>
              <a:buFont typeface="Wingdings" pitchFamily="2" charset="2"/>
              <a:buChar char="§"/>
              <a:defRPr/>
            </a:pPr>
            <a:r>
              <a:rPr lang="en-GB" dirty="0" smtClean="0"/>
              <a:t>Established to play a leading role in driving the development and use of </a:t>
            </a:r>
            <a:r>
              <a:rPr lang="en-GB" dirty="0" smtClean="0">
                <a:solidFill>
                  <a:srgbClr val="3333FF"/>
                </a:solidFill>
              </a:rPr>
              <a:t>OER </a:t>
            </a:r>
            <a:r>
              <a:rPr lang="en-GB" dirty="0" smtClean="0"/>
              <a:t>in Africa.</a:t>
            </a:r>
          </a:p>
          <a:p>
            <a:pPr eaLnBrk="1" fontAlgn="auto" hangingPunct="1">
              <a:spcBef>
                <a:spcPts val="0"/>
              </a:spcBef>
              <a:spcAft>
                <a:spcPts val="900"/>
              </a:spcAft>
              <a:buClr>
                <a:srgbClr val="F5801F"/>
              </a:buClr>
              <a:buFont typeface="Wingdings" pitchFamily="2" charset="2"/>
              <a:buChar char="§"/>
              <a:defRPr/>
            </a:pPr>
            <a:r>
              <a:rPr lang="en-GB" dirty="0" smtClean="0"/>
              <a:t>Funded by the </a:t>
            </a:r>
            <a:r>
              <a:rPr lang="en-GB" dirty="0" smtClean="0">
                <a:effectLst>
                  <a:outerShdw blurRad="38100" dist="38100" dir="2700000" algn="tl">
                    <a:srgbClr val="000000">
                      <a:alpha val="43137"/>
                    </a:srgbClr>
                  </a:outerShdw>
                </a:effectLst>
              </a:rPr>
              <a:t>William &amp; Flora Hewlett Foundation</a:t>
            </a:r>
            <a:r>
              <a:rPr lang="en-GB" dirty="0" smtClean="0"/>
              <a:t>, the Bill &amp; Melinda Gates Foundation, and  a variety of projects and partnerships across Africa.</a:t>
            </a:r>
          </a:p>
        </p:txBody>
      </p:sp>
      <p:pic>
        <p:nvPicPr>
          <p:cNvPr id="7172" name="Picture 2" descr="C:\Users\Catherine\Pictures\OER Africa\2009-05-22 - Advisory Group Meeting\AG 2009.jpg"/>
          <p:cNvPicPr>
            <a:picLocks noChangeAspect="1" noChangeArrowheads="1"/>
          </p:cNvPicPr>
          <p:nvPr/>
        </p:nvPicPr>
        <p:blipFill>
          <a:blip r:embed="rId3" cstate="print"/>
          <a:srcRect/>
          <a:stretch>
            <a:fillRect/>
          </a:stretch>
        </p:blipFill>
        <p:spPr bwMode="auto">
          <a:xfrm>
            <a:off x="76200" y="76200"/>
            <a:ext cx="4038600" cy="3352800"/>
          </a:xfrm>
          <a:prstGeom prst="rect">
            <a:avLst/>
          </a:prstGeom>
          <a:noFill/>
          <a:ln w="9525">
            <a:noFill/>
            <a:miter lim="800000"/>
            <a:headEnd/>
            <a:tailEnd/>
          </a:ln>
        </p:spPr>
      </p:pic>
    </p:spTree>
    <p:extLst>
      <p:ext uri="{BB962C8B-B14F-4D97-AF65-F5344CB8AC3E}">
        <p14:creationId xmlns:p14="http://schemas.microsoft.com/office/powerpoint/2010/main" val="29497871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descr="http://beyondthescores.files.wordpress.com/2012/10/open-ed-pi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5" y="1990724"/>
            <a:ext cx="6810375" cy="5172076"/>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http://upload.wikimedia.org/wikipedia/commons/thumb/c/cb/MOOC_poster_mathplourde.jpg/290px-MOOC_poster_mathplour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7622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http://upload.wikimedia.org/wikipedia/commons/thumb/2/25/Guidelines_for_Open_Educational_Resources_%28OER%29_in_Higher_Education.pdf/page1-400px-Guidelines_for_Open_Educational_Resources_%28OER%29_in_Higher_Education.pd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38100"/>
            <a:ext cx="3476625" cy="5219700"/>
          </a:xfrm>
          <a:prstGeom prst="rect">
            <a:avLst/>
          </a:prstGeom>
          <a:noFill/>
          <a:scene3d>
            <a:camera prst="orthographicFront"/>
            <a:lightRig rig="threePt" dir="t"/>
          </a:scene3d>
          <a:sp3d>
            <a:bevelT prst="relaxedInset"/>
            <a:bevelB w="114300" prst="hardEdge"/>
          </a:sp3d>
          <a:extLst>
            <a:ext uri="{909E8E84-426E-40dd-AFC4-6F175D3DCCD1}">
              <a14:hiddenFill xmlns:a14="http://schemas.microsoft.com/office/drawing/2010/main">
                <a:solidFill>
                  <a:srgbClr val="FFFFFF"/>
                </a:solidFill>
              </a14:hiddenFill>
            </a:ext>
          </a:extLst>
        </p:spPr>
      </p:pic>
      <p:pic>
        <p:nvPicPr>
          <p:cNvPr id="6" name="Picture 5" descr="http://www.scribemedia.org/wp-content/uploads/2009/01/creative-commons-symbol.jpg"/>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33375"/>
            <a:ext cx="2724150" cy="2486025"/>
          </a:xfrm>
          <a:prstGeom prst="rect">
            <a:avLst/>
          </a:prstGeom>
          <a:noFill/>
          <a:ln>
            <a:noFill/>
          </a:ln>
        </p:spPr>
      </p:pic>
    </p:spTree>
    <p:extLst>
      <p:ext uri="{BB962C8B-B14F-4D97-AF65-F5344CB8AC3E}">
        <p14:creationId xmlns:p14="http://schemas.microsoft.com/office/powerpoint/2010/main" val="1874100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066925"/>
            <a:ext cx="12249150"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228600"/>
            <a:ext cx="687705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1784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Content Placeholder 4"/>
          <p:cNvPicPr>
            <a:picLocks noGrp="1"/>
          </p:cNvPicPr>
          <p:nvPr>
            <p:ph sz="half" idx="1"/>
          </p:nvPr>
        </p:nvPicPr>
        <p:blipFill>
          <a:blip r:embed="rId3" cstate="print"/>
          <a:srcRect/>
          <a:stretch>
            <a:fillRect/>
          </a:stretch>
        </p:blipFill>
        <p:spPr>
          <a:xfrm>
            <a:off x="152400" y="1066800"/>
            <a:ext cx="8839200" cy="5791200"/>
          </a:xfrm>
        </p:spPr>
      </p:pic>
      <p:sp>
        <p:nvSpPr>
          <p:cNvPr id="12327" name="Rectangle 6"/>
          <p:cNvSpPr>
            <a:spLocks noChangeArrowheads="1"/>
          </p:cNvSpPr>
          <p:nvPr/>
        </p:nvSpPr>
        <p:spPr bwMode="auto">
          <a:xfrm>
            <a:off x="-76200" y="6272212"/>
            <a:ext cx="8915400" cy="584775"/>
          </a:xfrm>
          <a:prstGeom prst="rect">
            <a:avLst/>
          </a:prstGeom>
          <a:noFill/>
          <a:ln w="9525">
            <a:noFill/>
            <a:miter lim="800000"/>
            <a:headEnd/>
            <a:tailEnd/>
          </a:ln>
        </p:spPr>
        <p:txBody>
          <a:bodyPr wrap="square">
            <a:spAutoFit/>
          </a:bodyPr>
          <a:lstStyle/>
          <a:p>
            <a:pPr algn="ctr"/>
            <a:r>
              <a:rPr lang="en-GB" sz="1600" dirty="0">
                <a:hlinkClick r:id="rId4"/>
              </a:rPr>
              <a:t>http://www.oerafrica.org/ResourceResults/tabid/1562/mctl/Details/id/37994/Default.aspx</a:t>
            </a:r>
            <a:endParaRPr lang="en-GB" sz="1600" dirty="0"/>
          </a:p>
          <a:p>
            <a:pPr algn="ctr"/>
            <a:endParaRPr lang="en-GB" sz="1600" dirty="0"/>
          </a:p>
        </p:txBody>
      </p:sp>
      <p:sp>
        <p:nvSpPr>
          <p:cNvPr id="20481" name="Title 1"/>
          <p:cNvSpPr>
            <a:spLocks noGrp="1"/>
          </p:cNvSpPr>
          <p:nvPr>
            <p:ph type="title"/>
          </p:nvPr>
        </p:nvSpPr>
        <p:spPr>
          <a:xfrm>
            <a:off x="457200" y="0"/>
            <a:ext cx="8229600" cy="1143000"/>
          </a:xfrm>
        </p:spPr>
        <p:txBody>
          <a:bodyPr/>
          <a:lstStyle/>
          <a:p>
            <a:pPr eaLnBrk="1" hangingPunct="1">
              <a:defRPr/>
            </a:pPr>
            <a:r>
              <a:rPr lang="en-GB" sz="4000" dirty="0" smtClean="0"/>
              <a:t>Kamuzu College of Nursing</a:t>
            </a:r>
          </a:p>
        </p:txBody>
      </p:sp>
    </p:spTree>
    <p:extLst>
      <p:ext uri="{BB962C8B-B14F-4D97-AF65-F5344CB8AC3E}">
        <p14:creationId xmlns:p14="http://schemas.microsoft.com/office/powerpoint/2010/main" val="32941662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OER?</a:t>
            </a:r>
            <a:endParaRPr lang="en-GB" dirty="0"/>
          </a:p>
        </p:txBody>
      </p:sp>
      <p:pic>
        <p:nvPicPr>
          <p:cNvPr id="4098" name="Picture 2" descr="http://rack.0.mshcdn.com/media/ZgkyMDEyLzEyLzA0LzVkLzNuZXdhcHBzZm9yLmFQSi5qcGcKcAl0aHVtYgk5NTB4NTM0IwplCWpwZw/6ef3adff/00d/3-new-apps-for-sharing-gifts-trips-products-8f6cb11bc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5118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Branding Institutional Knowledge</a:t>
            </a:r>
            <a:endParaRPr lang="en-GB"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0668000" cy="396240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943350"/>
            <a:ext cx="13563600" cy="687705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62625"/>
            <a:ext cx="12115800" cy="5743575"/>
          </a:xfrm>
          <a:prstGeom prst="rect">
            <a:avLst/>
          </a:prstGeom>
          <a:noFill/>
          <a:ln>
            <a:noFill/>
          </a:ln>
          <a:scene3d>
            <a:camera prst="perspectiveAbove"/>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9901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4.bp.blogspot.com/--o9QlXixj5c/T9U4qBYmy9I/AAAAAAAAG7Q/pAIpvPYrEd0/s1600/21st+century+skill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228600"/>
            <a:ext cx="4543425" cy="495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p:cNvGraphicFramePr/>
          <p:nvPr>
            <p:extLst>
              <p:ext uri="{D42A27DB-BD31-4B8C-83A1-F6EECF244321}">
                <p14:modId xmlns:p14="http://schemas.microsoft.com/office/powerpoint/2010/main" val="1783708248"/>
              </p:ext>
            </p:extLst>
          </p:nvPr>
        </p:nvGraphicFramePr>
        <p:xfrm>
          <a:off x="0" y="1647825"/>
          <a:ext cx="5410200" cy="5895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977879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www.murrelektronik.com/typo3temp/pics/connectivity_key_visual_6e82123793.jpg"/>
          <p:cNvPicPr>
            <a:picLocks noChangeAspect="1" noChangeArrowheads="1"/>
          </p:cNvPicPr>
          <p:nvPr/>
        </p:nvPicPr>
        <p:blipFill>
          <a:blip r:embed="rId3">
            <a:clrChange>
              <a:clrFrom>
                <a:srgbClr val="30BBCE"/>
              </a:clrFrom>
              <a:clrTo>
                <a:srgbClr val="30BBCE">
                  <a:alpha val="0"/>
                </a:srgbClr>
              </a:clrTo>
            </a:clrChange>
            <a:extLst>
              <a:ext uri="{BEBA8EAE-BF5A-486C-A8C5-ECC9F3942E4B}">
                <a14:imgProps xmlns:a14="http://schemas.microsoft.com/office/drawing/2010/main">
                  <a14:imgLayer r:embed="rId4">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3962400" y="95249"/>
            <a:ext cx="7239000" cy="5162551"/>
          </a:xfrm>
          <a:prstGeom prst="rect">
            <a:avLst/>
          </a:prstGeom>
          <a:noFill/>
          <a:effectLst>
            <a:glow rad="63500">
              <a:schemeClr val="accent1">
                <a:satMod val="175000"/>
                <a:alpha val="40000"/>
              </a:schemeClr>
            </a:glow>
            <a:softEdge rad="635000"/>
          </a:effectLst>
          <a:extLst>
            <a:ext uri="{909E8E84-426E-40dd-AFC4-6F175D3DCCD1}">
              <a14:hiddenFill xmlns:a14="http://schemas.microsoft.com/office/drawing/2010/main">
                <a:solidFill>
                  <a:srgbClr val="FFFFFF"/>
                </a:solidFill>
              </a14:hiddenFill>
            </a:ext>
          </a:extLst>
        </p:spPr>
      </p:pic>
      <p:pic>
        <p:nvPicPr>
          <p:cNvPr id="5" name="Picture 4" descr="http://investeddevelopment.com/wp-content/uploads/2012/06/africa-undersea-cables.png"/>
          <p:cNvPicPr/>
          <p:nvPr/>
        </p:nvPicPr>
        <p:blipFill>
          <a:blip r:embed="rId5" cstate="print"/>
          <a:srcRect/>
          <a:stretch>
            <a:fillRect/>
          </a:stretch>
        </p:blipFill>
        <p:spPr bwMode="auto">
          <a:xfrm>
            <a:off x="0" y="68799"/>
            <a:ext cx="6896100" cy="6941601"/>
          </a:xfrm>
          <a:prstGeom prst="rect">
            <a:avLst/>
          </a:prstGeom>
          <a:noFill/>
          <a:ln w="9525">
            <a:noFill/>
            <a:miter lim="800000"/>
            <a:headEnd/>
            <a:tailEnd/>
          </a:ln>
        </p:spPr>
      </p:pic>
    </p:spTree>
    <p:extLst>
      <p:ext uri="{BB962C8B-B14F-4D97-AF65-F5344CB8AC3E}">
        <p14:creationId xmlns:p14="http://schemas.microsoft.com/office/powerpoint/2010/main" val="29889928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6449</TotalTime>
  <Words>718</Words>
  <Application>Microsoft Macintosh PowerPoint</Application>
  <PresentationFormat>On-screen Show (4:3)</PresentationFormat>
  <Paragraphs>77</Paragraphs>
  <Slides>17</Slides>
  <Notes>13</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OER Africa is:</vt:lpstr>
      <vt:lpstr>PowerPoint Presentation</vt:lpstr>
      <vt:lpstr>PowerPoint Presentation</vt:lpstr>
      <vt:lpstr>Kamuzu College of Nursing</vt:lpstr>
      <vt:lpstr>Why ‘do’ OER?</vt:lpstr>
      <vt:lpstr>Branding Institutional Knowledge</vt:lpstr>
      <vt:lpstr>PowerPoint Presentation</vt:lpstr>
      <vt:lpstr>PowerPoint Presentation</vt:lpstr>
      <vt:lpstr>What does it all mean?</vt:lpstr>
      <vt:lpstr>PowerPoint Presentation</vt:lpstr>
      <vt:lpstr>PowerPoint Presentation</vt:lpstr>
      <vt:lpstr>PowerPoint Presentation</vt:lpstr>
      <vt:lpstr>Does OER = Open Practice?</vt:lpstr>
      <vt:lpstr>Prof. Wangari Maathai (1940-2011)  Nobel Laureate, 2004</vt:lpstr>
      <vt:lpstr>Thank you</vt:lpstr>
      <vt:lpstr>Afroes &amp; Ushahidi</vt:lpstr>
    </vt:vector>
  </TitlesOfParts>
  <Company>Inkvault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 and Quality</dc:title>
  <dc:subject>A perspective from Africa</dc:subject>
  <dc:creator>Catherine Ngugi</dc:creator>
  <cp:keywords>OER, higher education, Africa</cp:keywords>
  <cp:lastModifiedBy>Megan Quentin-Baxter</cp:lastModifiedBy>
  <cp:revision>252</cp:revision>
  <dcterms:created xsi:type="dcterms:W3CDTF">2010-01-15T08:29:05Z</dcterms:created>
  <dcterms:modified xsi:type="dcterms:W3CDTF">2014-05-09T07:01:21Z</dcterms:modified>
  <cp:contentStatus>Final</cp:contentStatus>
</cp:coreProperties>
</file>